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37"/>
  </p:notesMasterIdLst>
  <p:sldIdLst>
    <p:sldId id="256" r:id="rId5"/>
    <p:sldId id="257" r:id="rId6"/>
    <p:sldId id="298" r:id="rId7"/>
    <p:sldId id="299" r:id="rId8"/>
    <p:sldId id="300" r:id="rId9"/>
    <p:sldId id="259" r:id="rId10"/>
    <p:sldId id="261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2" r:id="rId24"/>
    <p:sldId id="314" r:id="rId25"/>
    <p:sldId id="315" r:id="rId26"/>
    <p:sldId id="316" r:id="rId27"/>
    <p:sldId id="263" r:id="rId28"/>
    <p:sldId id="264" r:id="rId29"/>
    <p:sldId id="317" r:id="rId30"/>
    <p:sldId id="318" r:id="rId31"/>
    <p:sldId id="319" r:id="rId32"/>
    <p:sldId id="268" r:id="rId33"/>
    <p:sldId id="320" r:id="rId34"/>
    <p:sldId id="267" r:id="rId35"/>
    <p:sldId id="297" r:id="rId36"/>
  </p:sldIdLst>
  <p:sldSz cx="9144000" cy="5143500" type="screen16x9"/>
  <p:notesSz cx="6858000" cy="9144000"/>
  <p:embeddedFontLst>
    <p:embeddedFont>
      <p:font typeface="DM Sans" pitchFamily="2" charset="0"/>
      <p:regular r:id="rId38"/>
      <p:bold r:id="rId39"/>
      <p:italic r:id="rId40"/>
      <p:boldItalic r:id="rId41"/>
    </p:embeddedFont>
    <p:embeddedFont>
      <p:font typeface="Franklin Gothic Medium" panose="020B0603020102020204" pitchFamily="34" charset="0"/>
      <p:regular r:id="rId42"/>
      <p:italic r:id="rId43"/>
    </p:embeddedFont>
    <p:embeddedFont>
      <p:font typeface="Open Sans" panose="020B0606030504020204" pitchFamily="3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BDF"/>
    <a:srgbClr val="00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98AF9-BD6E-4FA8-8100-62CC4C9282AD}" v="81" dt="2023-04-21T10:45:17.247"/>
  </p1510:revLst>
</p1510:revInfo>
</file>

<file path=ppt/tableStyles.xml><?xml version="1.0" encoding="utf-8"?>
<a:tblStyleLst xmlns:a="http://schemas.openxmlformats.org/drawingml/2006/main" def="{948AEFFF-CD43-407A-9E83-C2576563C48B}">
  <a:tblStyle styleId="{948AEFFF-CD43-407A-9E83-C2576563C4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61F6707-A26A-4F3F-BB33-7FAB3943732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lar Lorés Rodríguez" userId="9ceb8f39-f205-4e4a-9904-4674c7806fa6" providerId="ADAL" clId="{2F598AF9-BD6E-4FA8-8100-62CC4C9282AD}"/>
    <pc:docChg chg="undo custSel addSld delSld modSld sldOrd">
      <pc:chgData name="Pilar Lorés Rodríguez" userId="9ceb8f39-f205-4e4a-9904-4674c7806fa6" providerId="ADAL" clId="{2F598AF9-BD6E-4FA8-8100-62CC4C9282AD}" dt="2023-04-21T10:45:17.232" v="2833" actId="14100"/>
      <pc:docMkLst>
        <pc:docMk/>
      </pc:docMkLst>
      <pc:sldChg chg="modSp mod">
        <pc:chgData name="Pilar Lorés Rodríguez" userId="9ceb8f39-f205-4e4a-9904-4674c7806fa6" providerId="ADAL" clId="{2F598AF9-BD6E-4FA8-8100-62CC4C9282AD}" dt="2023-04-21T07:26:22.410" v="27" actId="1076"/>
        <pc:sldMkLst>
          <pc:docMk/>
          <pc:sldMk cId="0" sldId="256"/>
        </pc:sldMkLst>
        <pc:spChg chg="mod">
          <ac:chgData name="Pilar Lorés Rodríguez" userId="9ceb8f39-f205-4e4a-9904-4674c7806fa6" providerId="ADAL" clId="{2F598AF9-BD6E-4FA8-8100-62CC4C9282AD}" dt="2023-04-21T07:26:22.410" v="27" actId="1076"/>
          <ac:spMkLst>
            <pc:docMk/>
            <pc:sldMk cId="0" sldId="256"/>
            <ac:spMk id="70" creationId="{00000000-0000-0000-0000-000000000000}"/>
          </ac:spMkLst>
        </pc:spChg>
      </pc:sldChg>
      <pc:sldChg chg="addSp delSp modSp mod">
        <pc:chgData name="Pilar Lorés Rodríguez" userId="9ceb8f39-f205-4e4a-9904-4674c7806fa6" providerId="ADAL" clId="{2F598AF9-BD6E-4FA8-8100-62CC4C9282AD}" dt="2023-04-21T07:30:02.919" v="91" actId="1076"/>
        <pc:sldMkLst>
          <pc:docMk/>
          <pc:sldMk cId="0" sldId="257"/>
        </pc:sldMkLst>
        <pc:spChg chg="add del mod">
          <ac:chgData name="Pilar Lorés Rodríguez" userId="9ceb8f39-f205-4e4a-9904-4674c7806fa6" providerId="ADAL" clId="{2F598AF9-BD6E-4FA8-8100-62CC4C9282AD}" dt="2023-04-21T07:27:32.107" v="75" actId="478"/>
          <ac:spMkLst>
            <pc:docMk/>
            <pc:sldMk cId="0" sldId="257"/>
            <ac:spMk id="4" creationId="{A09190CA-C247-29AB-4725-BBC01843CD7E}"/>
          </ac:spMkLst>
        </pc:spChg>
        <pc:spChg chg="add del mod">
          <ac:chgData name="Pilar Lorés Rodríguez" userId="9ceb8f39-f205-4e4a-9904-4674c7806fa6" providerId="ADAL" clId="{2F598AF9-BD6E-4FA8-8100-62CC4C9282AD}" dt="2023-04-21T07:27:37.140" v="77" actId="478"/>
          <ac:spMkLst>
            <pc:docMk/>
            <pc:sldMk cId="0" sldId="257"/>
            <ac:spMk id="6" creationId="{19A155AC-5EF2-2633-7EA3-926B51E4F972}"/>
          </ac:spMkLst>
        </pc:spChg>
        <pc:spChg chg="mod">
          <ac:chgData name="Pilar Lorés Rodríguez" userId="9ceb8f39-f205-4e4a-9904-4674c7806fa6" providerId="ADAL" clId="{2F598AF9-BD6E-4FA8-8100-62CC4C9282AD}" dt="2023-04-21T07:27:15.820" v="70" actId="14100"/>
          <ac:spMkLst>
            <pc:docMk/>
            <pc:sldMk cId="0" sldId="257"/>
            <ac:spMk id="75" creationId="{00000000-0000-0000-0000-000000000000}"/>
          </ac:spMkLst>
        </pc:spChg>
        <pc:spChg chg="del mod">
          <ac:chgData name="Pilar Lorés Rodríguez" userId="9ceb8f39-f205-4e4a-9904-4674c7806fa6" providerId="ADAL" clId="{2F598AF9-BD6E-4FA8-8100-62CC4C9282AD}" dt="2023-04-21T07:27:30.017" v="74" actId="478"/>
          <ac:spMkLst>
            <pc:docMk/>
            <pc:sldMk cId="0" sldId="257"/>
            <ac:spMk id="77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07:27:34.456" v="76" actId="478"/>
          <ac:spMkLst>
            <pc:docMk/>
            <pc:sldMk cId="0" sldId="257"/>
            <ac:spMk id="78" creationId="{00000000-0000-0000-0000-000000000000}"/>
          </ac:spMkLst>
        </pc:spChg>
        <pc:graphicFrameChg chg="add del mod">
          <ac:chgData name="Pilar Lorés Rodríguez" userId="9ceb8f39-f205-4e4a-9904-4674c7806fa6" providerId="ADAL" clId="{2F598AF9-BD6E-4FA8-8100-62CC4C9282AD}" dt="2023-04-21T07:28:11.606" v="84" actId="478"/>
          <ac:graphicFrameMkLst>
            <pc:docMk/>
            <pc:sldMk cId="0" sldId="257"/>
            <ac:graphicFrameMk id="2" creationId="{F39C9F26-2335-16B4-27B5-043E0D1A0EAB}"/>
          </ac:graphicFrameMkLst>
        </pc:graphicFrameChg>
        <pc:graphicFrameChg chg="add mod">
          <ac:chgData name="Pilar Lorés Rodríguez" userId="9ceb8f39-f205-4e4a-9904-4674c7806fa6" providerId="ADAL" clId="{2F598AF9-BD6E-4FA8-8100-62CC4C9282AD}" dt="2023-04-21T07:30:02.919" v="91" actId="1076"/>
          <ac:graphicFrameMkLst>
            <pc:docMk/>
            <pc:sldMk cId="0" sldId="257"/>
            <ac:graphicFrameMk id="7" creationId="{2792EA02-ECAE-CF93-4715-0A535A827E3D}"/>
          </ac:graphicFrameMkLst>
        </pc:graphicFrameChg>
      </pc:sldChg>
      <pc:sldChg chg="del">
        <pc:chgData name="Pilar Lorés Rodríguez" userId="9ceb8f39-f205-4e4a-9904-4674c7806fa6" providerId="ADAL" clId="{2F598AF9-BD6E-4FA8-8100-62CC4C9282AD}" dt="2023-04-21T07:38:58.750" v="152" actId="2696"/>
        <pc:sldMkLst>
          <pc:docMk/>
          <pc:sldMk cId="0" sldId="258"/>
        </pc:sldMkLst>
      </pc:sldChg>
      <pc:sldChg chg="addSp delSp modSp mod">
        <pc:chgData name="Pilar Lorés Rodríguez" userId="9ceb8f39-f205-4e4a-9904-4674c7806fa6" providerId="ADAL" clId="{2F598AF9-BD6E-4FA8-8100-62CC4C9282AD}" dt="2023-04-21T07:39:45.544" v="158" actId="1076"/>
        <pc:sldMkLst>
          <pc:docMk/>
          <pc:sldMk cId="0" sldId="259"/>
        </pc:sldMkLst>
        <pc:spChg chg="add del mod">
          <ac:chgData name="Pilar Lorés Rodríguez" userId="9ceb8f39-f205-4e4a-9904-4674c7806fa6" providerId="ADAL" clId="{2F598AF9-BD6E-4FA8-8100-62CC4C9282AD}" dt="2023-04-21T07:39:27.256" v="156" actId="478"/>
          <ac:spMkLst>
            <pc:docMk/>
            <pc:sldMk cId="0" sldId="259"/>
            <ac:spMk id="3" creationId="{68353FCE-4D68-87E8-7A04-6092910493ED}"/>
          </ac:spMkLst>
        </pc:spChg>
        <pc:spChg chg="mod">
          <ac:chgData name="Pilar Lorés Rodríguez" userId="9ceb8f39-f205-4e4a-9904-4674c7806fa6" providerId="ADAL" clId="{2F598AF9-BD6E-4FA8-8100-62CC4C9282AD}" dt="2023-04-21T07:39:45.544" v="158" actId="1076"/>
          <ac:spMkLst>
            <pc:docMk/>
            <pc:sldMk cId="0" sldId="259"/>
            <ac:spMk id="92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07:39:24.604" v="155" actId="478"/>
          <ac:spMkLst>
            <pc:docMk/>
            <pc:sldMk cId="0" sldId="259"/>
            <ac:spMk id="93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07:39:04.759" v="153" actId="478"/>
          <ac:spMkLst>
            <pc:docMk/>
            <pc:sldMk cId="0" sldId="259"/>
            <ac:spMk id="94" creationId="{00000000-0000-0000-0000-000000000000}"/>
          </ac:spMkLst>
        </pc:spChg>
      </pc:sldChg>
      <pc:sldChg chg="del">
        <pc:chgData name="Pilar Lorés Rodríguez" userId="9ceb8f39-f205-4e4a-9904-4674c7806fa6" providerId="ADAL" clId="{2F598AF9-BD6E-4FA8-8100-62CC4C9282AD}" dt="2023-04-21T07:39:59.253" v="159" actId="2696"/>
        <pc:sldMkLst>
          <pc:docMk/>
          <pc:sldMk cId="0" sldId="260"/>
        </pc:sldMkLst>
      </pc:sldChg>
      <pc:sldChg chg="modSp mod">
        <pc:chgData name="Pilar Lorés Rodríguez" userId="9ceb8f39-f205-4e4a-9904-4674c7806fa6" providerId="ADAL" clId="{2F598AF9-BD6E-4FA8-8100-62CC4C9282AD}" dt="2023-04-21T07:51:47.610" v="480" actId="2711"/>
        <pc:sldMkLst>
          <pc:docMk/>
          <pc:sldMk cId="0" sldId="261"/>
        </pc:sldMkLst>
        <pc:spChg chg="mod">
          <ac:chgData name="Pilar Lorés Rodríguez" userId="9ceb8f39-f205-4e4a-9904-4674c7806fa6" providerId="ADAL" clId="{2F598AF9-BD6E-4FA8-8100-62CC4C9282AD}" dt="2023-04-21T07:45:32.440" v="198" actId="20577"/>
          <ac:spMkLst>
            <pc:docMk/>
            <pc:sldMk cId="0" sldId="261"/>
            <ac:spMk id="105" creationId="{00000000-0000-0000-0000-000000000000}"/>
          </ac:spMkLst>
        </pc:spChg>
        <pc:spChg chg="mod">
          <ac:chgData name="Pilar Lorés Rodríguez" userId="9ceb8f39-f205-4e4a-9904-4674c7806fa6" providerId="ADAL" clId="{2F598AF9-BD6E-4FA8-8100-62CC4C9282AD}" dt="2023-04-21T07:51:47.610" v="480" actId="2711"/>
          <ac:spMkLst>
            <pc:docMk/>
            <pc:sldMk cId="0" sldId="261"/>
            <ac:spMk id="106" creationId="{00000000-0000-0000-0000-000000000000}"/>
          </ac:spMkLst>
        </pc:spChg>
      </pc:sldChg>
      <pc:sldChg chg="del">
        <pc:chgData name="Pilar Lorés Rodríguez" userId="9ceb8f39-f205-4e4a-9904-4674c7806fa6" providerId="ADAL" clId="{2F598AF9-BD6E-4FA8-8100-62CC4C9282AD}" dt="2023-04-21T10:21:51.169" v="1522" actId="2696"/>
        <pc:sldMkLst>
          <pc:docMk/>
          <pc:sldMk cId="0" sldId="262"/>
        </pc:sldMkLst>
      </pc:sldChg>
      <pc:sldChg chg="addSp delSp modSp mod">
        <pc:chgData name="Pilar Lorés Rodríguez" userId="9ceb8f39-f205-4e4a-9904-4674c7806fa6" providerId="ADAL" clId="{2F598AF9-BD6E-4FA8-8100-62CC4C9282AD}" dt="2023-04-21T10:22:32.305" v="1564" actId="14100"/>
        <pc:sldMkLst>
          <pc:docMk/>
          <pc:sldMk cId="0" sldId="263"/>
        </pc:sldMkLst>
        <pc:spChg chg="add del mod">
          <ac:chgData name="Pilar Lorés Rodríguez" userId="9ceb8f39-f205-4e4a-9904-4674c7806fa6" providerId="ADAL" clId="{2F598AF9-BD6E-4FA8-8100-62CC4C9282AD}" dt="2023-04-21T10:22:18.226" v="1559" actId="478"/>
          <ac:spMkLst>
            <pc:docMk/>
            <pc:sldMk cId="0" sldId="263"/>
            <ac:spMk id="3" creationId="{0A5C3B77-5D03-B6CF-60D3-9FD157B7C79A}"/>
          </ac:spMkLst>
        </pc:spChg>
        <pc:spChg chg="add del mod">
          <ac:chgData name="Pilar Lorés Rodríguez" userId="9ceb8f39-f205-4e4a-9904-4674c7806fa6" providerId="ADAL" clId="{2F598AF9-BD6E-4FA8-8100-62CC4C9282AD}" dt="2023-04-21T10:22:19.497" v="1560" actId="478"/>
          <ac:spMkLst>
            <pc:docMk/>
            <pc:sldMk cId="0" sldId="263"/>
            <ac:spMk id="5" creationId="{C3D99EE7-2032-8393-0E62-352897833DD8}"/>
          </ac:spMkLst>
        </pc:spChg>
        <pc:spChg chg="del">
          <ac:chgData name="Pilar Lorés Rodríguez" userId="9ceb8f39-f205-4e4a-9904-4674c7806fa6" providerId="ADAL" clId="{2F598AF9-BD6E-4FA8-8100-62CC4C9282AD}" dt="2023-04-21T10:22:15.445" v="1557" actId="478"/>
          <ac:spMkLst>
            <pc:docMk/>
            <pc:sldMk cId="0" sldId="263"/>
            <ac:spMk id="134" creationId="{00000000-0000-0000-0000-000000000000}"/>
          </ac:spMkLst>
        </pc:spChg>
        <pc:spChg chg="mod">
          <ac:chgData name="Pilar Lorés Rodríguez" userId="9ceb8f39-f205-4e4a-9904-4674c7806fa6" providerId="ADAL" clId="{2F598AF9-BD6E-4FA8-8100-62CC4C9282AD}" dt="2023-04-21T10:22:09.218" v="1556" actId="20577"/>
          <ac:spMkLst>
            <pc:docMk/>
            <pc:sldMk cId="0" sldId="263"/>
            <ac:spMk id="135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10:22:16.950" v="1558" actId="478"/>
          <ac:spMkLst>
            <pc:docMk/>
            <pc:sldMk cId="0" sldId="263"/>
            <ac:spMk id="136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10:22:32.305" v="1564" actId="14100"/>
          <ac:picMkLst>
            <pc:docMk/>
            <pc:sldMk cId="0" sldId="263"/>
            <ac:picMk id="6" creationId="{36F5318C-71F0-DA1A-C947-FB2114BA3574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24:28.018" v="1610" actId="2710"/>
        <pc:sldMkLst>
          <pc:docMk/>
          <pc:sldMk cId="0" sldId="264"/>
        </pc:sldMkLst>
        <pc:spChg chg="add del mod">
          <ac:chgData name="Pilar Lorés Rodríguez" userId="9ceb8f39-f205-4e4a-9904-4674c7806fa6" providerId="ADAL" clId="{2F598AF9-BD6E-4FA8-8100-62CC4C9282AD}" dt="2023-04-21T10:23:06.998" v="1599" actId="478"/>
          <ac:spMkLst>
            <pc:docMk/>
            <pc:sldMk cId="0" sldId="264"/>
            <ac:spMk id="3" creationId="{CD390F38-DCF7-C0EC-CDDE-3F4327B865AD}"/>
          </ac:spMkLst>
        </pc:spChg>
        <pc:spChg chg="add del mod">
          <ac:chgData name="Pilar Lorés Rodríguez" userId="9ceb8f39-f205-4e4a-9904-4674c7806fa6" providerId="ADAL" clId="{2F598AF9-BD6E-4FA8-8100-62CC4C9282AD}" dt="2023-04-21T10:23:10.538" v="1601" actId="478"/>
          <ac:spMkLst>
            <pc:docMk/>
            <pc:sldMk cId="0" sldId="264"/>
            <ac:spMk id="5" creationId="{74AAD8F9-EE06-A328-4FDA-9291AF0A0716}"/>
          </ac:spMkLst>
        </pc:spChg>
        <pc:spChg chg="add del mod">
          <ac:chgData name="Pilar Lorés Rodríguez" userId="9ceb8f39-f205-4e4a-9904-4674c7806fa6" providerId="ADAL" clId="{2F598AF9-BD6E-4FA8-8100-62CC4C9282AD}" dt="2023-04-21T10:23:14.476" v="1603" actId="478"/>
          <ac:spMkLst>
            <pc:docMk/>
            <pc:sldMk cId="0" sldId="264"/>
            <ac:spMk id="7" creationId="{F2484D57-ED13-56AF-C513-35DA1B12AB5C}"/>
          </ac:spMkLst>
        </pc:spChg>
        <pc:spChg chg="add mod">
          <ac:chgData name="Pilar Lorés Rodríguez" userId="9ceb8f39-f205-4e4a-9904-4674c7806fa6" providerId="ADAL" clId="{2F598AF9-BD6E-4FA8-8100-62CC4C9282AD}" dt="2023-04-21T10:24:28.018" v="1610" actId="2710"/>
          <ac:spMkLst>
            <pc:docMk/>
            <pc:sldMk cId="0" sldId="264"/>
            <ac:spMk id="8" creationId="{E75DB599-B29B-7349-FD01-A13B011B0B1C}"/>
          </ac:spMkLst>
        </pc:spChg>
        <pc:spChg chg="mod">
          <ac:chgData name="Pilar Lorés Rodríguez" userId="9ceb8f39-f205-4e4a-9904-4674c7806fa6" providerId="ADAL" clId="{2F598AF9-BD6E-4FA8-8100-62CC4C9282AD}" dt="2023-04-21T10:22:58.034" v="1597" actId="20577"/>
          <ac:spMkLst>
            <pc:docMk/>
            <pc:sldMk cId="0" sldId="264"/>
            <ac:spMk id="142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10:23:06.245" v="1598" actId="478"/>
          <ac:spMkLst>
            <pc:docMk/>
            <pc:sldMk cId="0" sldId="264"/>
            <ac:spMk id="143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10:23:08.766" v="1600" actId="478"/>
          <ac:spMkLst>
            <pc:docMk/>
            <pc:sldMk cId="0" sldId="264"/>
            <ac:spMk id="144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10:23:12.190" v="1602" actId="478"/>
          <ac:spMkLst>
            <pc:docMk/>
            <pc:sldMk cId="0" sldId="264"/>
            <ac:spMk id="145" creationId="{00000000-0000-0000-0000-000000000000}"/>
          </ac:spMkLst>
        </pc:spChg>
      </pc:sldChg>
      <pc:sldChg chg="del">
        <pc:chgData name="Pilar Lorés Rodríguez" userId="9ceb8f39-f205-4e4a-9904-4674c7806fa6" providerId="ADAL" clId="{2F598AF9-BD6E-4FA8-8100-62CC4C9282AD}" dt="2023-04-21T10:29:02.603" v="1790" actId="2696"/>
        <pc:sldMkLst>
          <pc:docMk/>
          <pc:sldMk cId="0" sldId="265"/>
        </pc:sldMkLst>
      </pc:sldChg>
      <pc:sldChg chg="addSp delSp modSp mod ord">
        <pc:chgData name="Pilar Lorés Rodríguez" userId="9ceb8f39-f205-4e4a-9904-4674c7806fa6" providerId="ADAL" clId="{2F598AF9-BD6E-4FA8-8100-62CC4C9282AD}" dt="2023-04-21T10:41:41.029" v="2800" actId="113"/>
        <pc:sldMkLst>
          <pc:docMk/>
          <pc:sldMk cId="0" sldId="267"/>
        </pc:sldMkLst>
        <pc:spChg chg="add mod">
          <ac:chgData name="Pilar Lorés Rodríguez" userId="9ceb8f39-f205-4e4a-9904-4674c7806fa6" providerId="ADAL" clId="{2F598AF9-BD6E-4FA8-8100-62CC4C9282AD}" dt="2023-04-21T10:41:41.029" v="2800" actId="113"/>
          <ac:spMkLst>
            <pc:docMk/>
            <pc:sldMk cId="0" sldId="267"/>
            <ac:spMk id="4" creationId="{B524C1C4-BD6B-460F-51CB-DF888294DD70}"/>
          </ac:spMkLst>
        </pc:spChg>
        <pc:spChg chg="mod">
          <ac:chgData name="Pilar Lorés Rodríguez" userId="9ceb8f39-f205-4e4a-9904-4674c7806fa6" providerId="ADAL" clId="{2F598AF9-BD6E-4FA8-8100-62CC4C9282AD}" dt="2023-04-21T10:36:11.672" v="2329" actId="20577"/>
          <ac:spMkLst>
            <pc:docMk/>
            <pc:sldMk cId="0" sldId="267"/>
            <ac:spMk id="165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10:29:23.879" v="1814" actId="478"/>
          <ac:spMkLst>
            <pc:docMk/>
            <pc:sldMk cId="0" sldId="267"/>
            <ac:spMk id="167" creationId="{00000000-0000-0000-0000-000000000000}"/>
          </ac:spMkLst>
        </pc:spChg>
        <pc:grpChg chg="del">
          <ac:chgData name="Pilar Lorés Rodríguez" userId="9ceb8f39-f205-4e4a-9904-4674c7806fa6" providerId="ADAL" clId="{2F598AF9-BD6E-4FA8-8100-62CC4C9282AD}" dt="2023-04-21T10:29:23.139" v="1813" actId="478"/>
          <ac:grpSpMkLst>
            <pc:docMk/>
            <pc:sldMk cId="0" sldId="267"/>
            <ac:grpSpMk id="168" creationId="{00000000-0000-0000-0000-000000000000}"/>
          </ac:grpSpMkLst>
        </pc:grpChg>
        <pc:grpChg chg="del">
          <ac:chgData name="Pilar Lorés Rodríguez" userId="9ceb8f39-f205-4e4a-9904-4674c7806fa6" providerId="ADAL" clId="{2F598AF9-BD6E-4FA8-8100-62CC4C9282AD}" dt="2023-04-21T10:29:21.376" v="1811" actId="478"/>
          <ac:grpSpMkLst>
            <pc:docMk/>
            <pc:sldMk cId="0" sldId="267"/>
            <ac:grpSpMk id="172" creationId="{00000000-0000-0000-0000-000000000000}"/>
          </ac:grpSpMkLst>
        </pc:grpChg>
        <pc:grpChg chg="del">
          <ac:chgData name="Pilar Lorés Rodríguez" userId="9ceb8f39-f205-4e4a-9904-4674c7806fa6" providerId="ADAL" clId="{2F598AF9-BD6E-4FA8-8100-62CC4C9282AD}" dt="2023-04-21T10:29:22.199" v="1812" actId="478"/>
          <ac:grpSpMkLst>
            <pc:docMk/>
            <pc:sldMk cId="0" sldId="267"/>
            <ac:grpSpMk id="176" creationId="{00000000-0000-0000-0000-000000000000}"/>
          </ac:grpSpMkLst>
        </pc:grpChg>
        <pc:picChg chg="add del mod">
          <ac:chgData name="Pilar Lorés Rodríguez" userId="9ceb8f39-f205-4e4a-9904-4674c7806fa6" providerId="ADAL" clId="{2F598AF9-BD6E-4FA8-8100-62CC4C9282AD}" dt="2023-04-21T10:36:05.928" v="2307" actId="478"/>
          <ac:picMkLst>
            <pc:docMk/>
            <pc:sldMk cId="0" sldId="267"/>
            <ac:picMk id="2" creationId="{2AD5C739-4CED-2260-AC0E-7DA8267200E5}"/>
          </ac:picMkLst>
        </pc:picChg>
      </pc:sldChg>
      <pc:sldChg chg="modSp mod">
        <pc:chgData name="Pilar Lorés Rodríguez" userId="9ceb8f39-f205-4e4a-9904-4674c7806fa6" providerId="ADAL" clId="{2F598AF9-BD6E-4FA8-8100-62CC4C9282AD}" dt="2023-04-21T10:34:59.181" v="2234" actId="113"/>
        <pc:sldMkLst>
          <pc:docMk/>
          <pc:sldMk cId="0" sldId="268"/>
        </pc:sldMkLst>
        <pc:spChg chg="mod">
          <ac:chgData name="Pilar Lorés Rodríguez" userId="9ceb8f39-f205-4e4a-9904-4674c7806fa6" providerId="ADAL" clId="{2F598AF9-BD6E-4FA8-8100-62CC4C9282AD}" dt="2023-04-21T10:31:39.598" v="1853"/>
          <ac:spMkLst>
            <pc:docMk/>
            <pc:sldMk cId="0" sldId="268"/>
            <ac:spMk id="184" creationId="{00000000-0000-0000-0000-000000000000}"/>
          </ac:spMkLst>
        </pc:spChg>
        <pc:graphicFrameChg chg="mod modGraphic">
          <ac:chgData name="Pilar Lorés Rodríguez" userId="9ceb8f39-f205-4e4a-9904-4674c7806fa6" providerId="ADAL" clId="{2F598AF9-BD6E-4FA8-8100-62CC4C9282AD}" dt="2023-04-21T10:34:59.181" v="2234" actId="113"/>
          <ac:graphicFrameMkLst>
            <pc:docMk/>
            <pc:sldMk cId="0" sldId="268"/>
            <ac:graphicFrameMk id="185" creationId="{00000000-0000-0000-0000-000000000000}"/>
          </ac:graphicFrameMkLst>
        </pc:graphicFrameChg>
      </pc:sldChg>
      <pc:sldChg chg="del">
        <pc:chgData name="Pilar Lorés Rodríguez" userId="9ceb8f39-f205-4e4a-9904-4674c7806fa6" providerId="ADAL" clId="{2F598AF9-BD6E-4FA8-8100-62CC4C9282AD}" dt="2023-04-21T10:41:47.178" v="2801" actId="2696"/>
        <pc:sldMkLst>
          <pc:docMk/>
          <pc:sldMk cId="0" sldId="269"/>
        </pc:sldMkLst>
      </pc:sldChg>
      <pc:sldChg chg="del">
        <pc:chgData name="Pilar Lorés Rodríguez" userId="9ceb8f39-f205-4e4a-9904-4674c7806fa6" providerId="ADAL" clId="{2F598AF9-BD6E-4FA8-8100-62CC4C9282AD}" dt="2023-04-21T10:41:50.859" v="2802" actId="2696"/>
        <pc:sldMkLst>
          <pc:docMk/>
          <pc:sldMk cId="0" sldId="270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1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2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3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4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5"/>
        </pc:sldMkLst>
      </pc:sldChg>
      <pc:sldChg chg="del">
        <pc:chgData name="Pilar Lorés Rodríguez" userId="9ceb8f39-f205-4e4a-9904-4674c7806fa6" providerId="ADAL" clId="{2F598AF9-BD6E-4FA8-8100-62CC4C9282AD}" dt="2023-04-21T10:41:58.899" v="2803" actId="2696"/>
        <pc:sldMkLst>
          <pc:docMk/>
          <pc:sldMk cId="0" sldId="276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77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1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2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3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4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5"/>
        </pc:sldMkLst>
      </pc:sldChg>
      <pc:sldChg chg="del">
        <pc:chgData name="Pilar Lorés Rodríguez" userId="9ceb8f39-f205-4e4a-9904-4674c7806fa6" providerId="ADAL" clId="{2F598AF9-BD6E-4FA8-8100-62CC4C9282AD}" dt="2023-04-21T10:42:07.332" v="2804" actId="2696"/>
        <pc:sldMkLst>
          <pc:docMk/>
          <pc:sldMk cId="0" sldId="286"/>
        </pc:sldMkLst>
      </pc:sldChg>
      <pc:sldChg chg="del">
        <pc:chgData name="Pilar Lorés Rodríguez" userId="9ceb8f39-f205-4e4a-9904-4674c7806fa6" providerId="ADAL" clId="{2F598AF9-BD6E-4FA8-8100-62CC4C9282AD}" dt="2023-04-21T10:42:17.083" v="2805" actId="2696"/>
        <pc:sldMkLst>
          <pc:docMk/>
          <pc:sldMk cId="0" sldId="287"/>
        </pc:sldMkLst>
      </pc:sldChg>
      <pc:sldChg chg="del">
        <pc:chgData name="Pilar Lorés Rodríguez" userId="9ceb8f39-f205-4e4a-9904-4674c7806fa6" providerId="ADAL" clId="{2F598AF9-BD6E-4FA8-8100-62CC4C9282AD}" dt="2023-04-21T10:42:17.083" v="2805" actId="2696"/>
        <pc:sldMkLst>
          <pc:docMk/>
          <pc:sldMk cId="0" sldId="293"/>
        </pc:sldMkLst>
      </pc:sldChg>
      <pc:sldChg chg="del">
        <pc:chgData name="Pilar Lorés Rodríguez" userId="9ceb8f39-f205-4e4a-9904-4674c7806fa6" providerId="ADAL" clId="{2F598AF9-BD6E-4FA8-8100-62CC4C9282AD}" dt="2023-04-21T10:42:17.083" v="2805" actId="2696"/>
        <pc:sldMkLst>
          <pc:docMk/>
          <pc:sldMk cId="0" sldId="294"/>
        </pc:sldMkLst>
      </pc:sldChg>
      <pc:sldChg chg="addSp delSp modSp mod">
        <pc:chgData name="Pilar Lorés Rodríguez" userId="9ceb8f39-f205-4e4a-9904-4674c7806fa6" providerId="ADAL" clId="{2F598AF9-BD6E-4FA8-8100-62CC4C9282AD}" dt="2023-04-21T10:45:17.232" v="2833" actId="14100"/>
        <pc:sldMkLst>
          <pc:docMk/>
          <pc:sldMk cId="2803291492" sldId="298"/>
        </pc:sldMkLst>
        <pc:graphicFrameChg chg="add mod">
          <ac:chgData name="Pilar Lorés Rodríguez" userId="9ceb8f39-f205-4e4a-9904-4674c7806fa6" providerId="ADAL" clId="{2F598AF9-BD6E-4FA8-8100-62CC4C9282AD}" dt="2023-04-21T10:45:17.232" v="2833" actId="14100"/>
          <ac:graphicFrameMkLst>
            <pc:docMk/>
            <pc:sldMk cId="2803291492" sldId="298"/>
            <ac:graphicFrameMk id="2" creationId="{68E29594-AF84-265F-1466-A40CD1646FA3}"/>
          </ac:graphicFrameMkLst>
        </pc:graphicFrameChg>
        <pc:graphicFrameChg chg="del">
          <ac:chgData name="Pilar Lorés Rodríguez" userId="9ceb8f39-f205-4e4a-9904-4674c7806fa6" providerId="ADAL" clId="{2F598AF9-BD6E-4FA8-8100-62CC4C9282AD}" dt="2023-04-21T07:31:29.136" v="93" actId="478"/>
          <ac:graphicFrameMkLst>
            <pc:docMk/>
            <pc:sldMk cId="2803291492" sldId="298"/>
            <ac:graphicFrameMk id="7" creationId="{2792EA02-ECAE-CF93-4715-0A535A827E3D}"/>
          </ac:graphicFrameMkLst>
        </pc:graphicFrameChg>
      </pc:sldChg>
      <pc:sldChg chg="addSp delSp modSp mod">
        <pc:chgData name="Pilar Lorés Rodríguez" userId="9ceb8f39-f205-4e4a-9904-4674c7806fa6" providerId="ADAL" clId="{2F598AF9-BD6E-4FA8-8100-62CC4C9282AD}" dt="2023-04-21T07:37:48.625" v="121" actId="14100"/>
        <pc:sldMkLst>
          <pc:docMk/>
          <pc:sldMk cId="2607900307" sldId="299"/>
        </pc:sldMkLst>
        <pc:spChg chg="mod">
          <ac:chgData name="Pilar Lorés Rodríguez" userId="9ceb8f39-f205-4e4a-9904-4674c7806fa6" providerId="ADAL" clId="{2F598AF9-BD6E-4FA8-8100-62CC4C9282AD}" dt="2023-04-21T07:37:10.511" v="115" actId="20577"/>
          <ac:spMkLst>
            <pc:docMk/>
            <pc:sldMk cId="2607900307" sldId="299"/>
            <ac:spMk id="75" creationId="{00000000-0000-0000-0000-000000000000}"/>
          </ac:spMkLst>
        </pc:spChg>
        <pc:graphicFrameChg chg="del">
          <ac:chgData name="Pilar Lorés Rodríguez" userId="9ceb8f39-f205-4e4a-9904-4674c7806fa6" providerId="ADAL" clId="{2F598AF9-BD6E-4FA8-8100-62CC4C9282AD}" dt="2023-04-21T07:37:16.655" v="116" actId="478"/>
          <ac:graphicFrameMkLst>
            <pc:docMk/>
            <pc:sldMk cId="2607900307" sldId="299"/>
            <ac:graphicFrameMk id="2" creationId="{68E29594-AF84-265F-1466-A40CD1646FA3}"/>
          </ac:graphicFrameMkLst>
        </pc:graphicFrameChg>
        <pc:picChg chg="add mod">
          <ac:chgData name="Pilar Lorés Rodríguez" userId="9ceb8f39-f205-4e4a-9904-4674c7806fa6" providerId="ADAL" clId="{2F598AF9-BD6E-4FA8-8100-62CC4C9282AD}" dt="2023-04-21T07:37:48.625" v="121" actId="14100"/>
          <ac:picMkLst>
            <pc:docMk/>
            <pc:sldMk cId="2607900307" sldId="299"/>
            <ac:picMk id="3" creationId="{52B56A93-B1B4-4525-64DC-86209819394D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07:38:38.229" v="151" actId="1076"/>
        <pc:sldMkLst>
          <pc:docMk/>
          <pc:sldMk cId="3441790820" sldId="300"/>
        </pc:sldMkLst>
        <pc:spChg chg="mod">
          <ac:chgData name="Pilar Lorés Rodríguez" userId="9ceb8f39-f205-4e4a-9904-4674c7806fa6" providerId="ADAL" clId="{2F598AF9-BD6E-4FA8-8100-62CC4C9282AD}" dt="2023-04-21T07:38:28.083" v="148" actId="20577"/>
          <ac:spMkLst>
            <pc:docMk/>
            <pc:sldMk cId="3441790820" sldId="300"/>
            <ac:spMk id="75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07:38:38.229" v="151" actId="1076"/>
          <ac:picMkLst>
            <pc:docMk/>
            <pc:sldMk cId="3441790820" sldId="300"/>
            <ac:picMk id="2" creationId="{AC73DFA0-0CEF-29D2-AFDF-F1ADCE86821F}"/>
          </ac:picMkLst>
        </pc:picChg>
        <pc:picChg chg="del">
          <ac:chgData name="Pilar Lorés Rodríguez" userId="9ceb8f39-f205-4e4a-9904-4674c7806fa6" providerId="ADAL" clId="{2F598AF9-BD6E-4FA8-8100-62CC4C9282AD}" dt="2023-04-21T07:38:32.948" v="149" actId="478"/>
          <ac:picMkLst>
            <pc:docMk/>
            <pc:sldMk cId="3441790820" sldId="300"/>
            <ac:picMk id="3" creationId="{52B56A93-B1B4-4525-64DC-86209819394D}"/>
          </ac:picMkLst>
        </pc:picChg>
      </pc:sldChg>
      <pc:sldChg chg="modSp mod">
        <pc:chgData name="Pilar Lorés Rodríguez" userId="9ceb8f39-f205-4e4a-9904-4674c7806fa6" providerId="ADAL" clId="{2F598AF9-BD6E-4FA8-8100-62CC4C9282AD}" dt="2023-04-21T09:38:36.476" v="573" actId="255"/>
        <pc:sldMkLst>
          <pc:docMk/>
          <pc:sldMk cId="1867007798" sldId="301"/>
        </pc:sldMkLst>
        <pc:spChg chg="mod">
          <ac:chgData name="Pilar Lorés Rodríguez" userId="9ceb8f39-f205-4e4a-9904-4674c7806fa6" providerId="ADAL" clId="{2F598AF9-BD6E-4FA8-8100-62CC4C9282AD}" dt="2023-04-21T09:38:36.476" v="573" actId="255"/>
          <ac:spMkLst>
            <pc:docMk/>
            <pc:sldMk cId="1867007798" sldId="301"/>
            <ac:spMk id="106" creationId="{00000000-0000-0000-0000-000000000000}"/>
          </ac:spMkLst>
        </pc:spChg>
      </pc:sldChg>
      <pc:sldChg chg="modSp mod">
        <pc:chgData name="Pilar Lorés Rodríguez" userId="9ceb8f39-f205-4e4a-9904-4674c7806fa6" providerId="ADAL" clId="{2F598AF9-BD6E-4FA8-8100-62CC4C9282AD}" dt="2023-04-21T09:39:37.346" v="663" actId="1076"/>
        <pc:sldMkLst>
          <pc:docMk/>
          <pc:sldMk cId="82641328" sldId="302"/>
        </pc:sldMkLst>
        <pc:spChg chg="mod">
          <ac:chgData name="Pilar Lorés Rodríguez" userId="9ceb8f39-f205-4e4a-9904-4674c7806fa6" providerId="ADAL" clId="{2F598AF9-BD6E-4FA8-8100-62CC4C9282AD}" dt="2023-04-21T09:39:37.346" v="663" actId="1076"/>
          <ac:spMkLst>
            <pc:docMk/>
            <pc:sldMk cId="82641328" sldId="302"/>
            <ac:spMk id="92" creationId="{00000000-0000-0000-0000-000000000000}"/>
          </ac:spMkLst>
        </pc:spChg>
      </pc:sldChg>
      <pc:sldChg chg="modSp mod">
        <pc:chgData name="Pilar Lorés Rodríguez" userId="9ceb8f39-f205-4e4a-9904-4674c7806fa6" providerId="ADAL" clId="{2F598AF9-BD6E-4FA8-8100-62CC4C9282AD}" dt="2023-04-21T09:40:49.260" v="813" actId="20577"/>
        <pc:sldMkLst>
          <pc:docMk/>
          <pc:sldMk cId="1767241042" sldId="303"/>
        </pc:sldMkLst>
        <pc:spChg chg="mod">
          <ac:chgData name="Pilar Lorés Rodríguez" userId="9ceb8f39-f205-4e4a-9904-4674c7806fa6" providerId="ADAL" clId="{2F598AF9-BD6E-4FA8-8100-62CC4C9282AD}" dt="2023-04-21T09:40:06.757" v="695" actId="20577"/>
          <ac:spMkLst>
            <pc:docMk/>
            <pc:sldMk cId="1767241042" sldId="303"/>
            <ac:spMk id="105" creationId="{00000000-0000-0000-0000-000000000000}"/>
          </ac:spMkLst>
        </pc:spChg>
        <pc:spChg chg="mod">
          <ac:chgData name="Pilar Lorés Rodríguez" userId="9ceb8f39-f205-4e4a-9904-4674c7806fa6" providerId="ADAL" clId="{2F598AF9-BD6E-4FA8-8100-62CC4C9282AD}" dt="2023-04-21T09:40:49.260" v="813" actId="20577"/>
          <ac:spMkLst>
            <pc:docMk/>
            <pc:sldMk cId="1767241042" sldId="303"/>
            <ac:spMk id="106" creationId="{00000000-0000-0000-0000-000000000000}"/>
          </ac:spMkLst>
        </pc:spChg>
      </pc:sldChg>
      <pc:sldChg chg="modSp mod">
        <pc:chgData name="Pilar Lorés Rodríguez" userId="9ceb8f39-f205-4e4a-9904-4674c7806fa6" providerId="ADAL" clId="{2F598AF9-BD6E-4FA8-8100-62CC4C9282AD}" dt="2023-04-21T09:54:14.482" v="849" actId="14100"/>
        <pc:sldMkLst>
          <pc:docMk/>
          <pc:sldMk cId="3603361364" sldId="304"/>
        </pc:sldMkLst>
        <pc:spChg chg="mod">
          <ac:chgData name="Pilar Lorés Rodríguez" userId="9ceb8f39-f205-4e4a-9904-4674c7806fa6" providerId="ADAL" clId="{2F598AF9-BD6E-4FA8-8100-62CC4C9282AD}" dt="2023-04-21T09:53:47.474" v="843" actId="20577"/>
          <ac:spMkLst>
            <pc:docMk/>
            <pc:sldMk cId="3603361364" sldId="304"/>
            <ac:spMk id="105" creationId="{00000000-0000-0000-0000-000000000000}"/>
          </ac:spMkLst>
        </pc:spChg>
        <pc:spChg chg="mod">
          <ac:chgData name="Pilar Lorés Rodríguez" userId="9ceb8f39-f205-4e4a-9904-4674c7806fa6" providerId="ADAL" clId="{2F598AF9-BD6E-4FA8-8100-62CC4C9282AD}" dt="2023-04-21T09:54:14.482" v="849" actId="14100"/>
          <ac:spMkLst>
            <pc:docMk/>
            <pc:sldMk cId="3603361364" sldId="304"/>
            <ac:spMk id="106" creationId="{00000000-0000-0000-0000-000000000000}"/>
          </ac:spMkLst>
        </pc:spChg>
      </pc:sldChg>
      <pc:sldChg chg="addSp modSp mod">
        <pc:chgData name="Pilar Lorés Rodríguez" userId="9ceb8f39-f205-4e4a-9904-4674c7806fa6" providerId="ADAL" clId="{2F598AF9-BD6E-4FA8-8100-62CC4C9282AD}" dt="2023-04-21T09:55:56.802" v="890" actId="1076"/>
        <pc:sldMkLst>
          <pc:docMk/>
          <pc:sldMk cId="1727972750" sldId="305"/>
        </pc:sldMkLst>
        <pc:spChg chg="mod">
          <ac:chgData name="Pilar Lorés Rodríguez" userId="9ceb8f39-f205-4e4a-9904-4674c7806fa6" providerId="ADAL" clId="{2F598AF9-BD6E-4FA8-8100-62CC4C9282AD}" dt="2023-04-21T09:55:00.998" v="876" actId="20577"/>
          <ac:spMkLst>
            <pc:docMk/>
            <pc:sldMk cId="1727972750" sldId="305"/>
            <ac:spMk id="105" creationId="{00000000-0000-0000-0000-000000000000}"/>
          </ac:spMkLst>
        </pc:spChg>
        <pc:spChg chg="mod">
          <ac:chgData name="Pilar Lorés Rodríguez" userId="9ceb8f39-f205-4e4a-9904-4674c7806fa6" providerId="ADAL" clId="{2F598AF9-BD6E-4FA8-8100-62CC4C9282AD}" dt="2023-04-21T09:55:53.458" v="889" actId="1076"/>
          <ac:spMkLst>
            <pc:docMk/>
            <pc:sldMk cId="1727972750" sldId="305"/>
            <ac:spMk id="106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09:55:56.802" v="890" actId="1076"/>
          <ac:picMkLst>
            <pc:docMk/>
            <pc:sldMk cId="1727972750" sldId="305"/>
            <ac:picMk id="2" creationId="{9B200BEF-FE2C-C02A-2D94-61BD4502F27A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09:56:48.829" v="901" actId="1076"/>
        <pc:sldMkLst>
          <pc:docMk/>
          <pc:sldMk cId="2879107448" sldId="306"/>
        </pc:sldMkLst>
        <pc:spChg chg="add del mod">
          <ac:chgData name="Pilar Lorés Rodríguez" userId="9ceb8f39-f205-4e4a-9904-4674c7806fa6" providerId="ADAL" clId="{2F598AF9-BD6E-4FA8-8100-62CC4C9282AD}" dt="2023-04-21T09:56:21.171" v="893" actId="478"/>
          <ac:spMkLst>
            <pc:docMk/>
            <pc:sldMk cId="2879107448" sldId="306"/>
            <ac:spMk id="4" creationId="{F9494FF8-2C75-B7A4-31C5-A1AF0ACC7E90}"/>
          </ac:spMkLst>
        </pc:spChg>
        <pc:spChg chg="del mod">
          <ac:chgData name="Pilar Lorés Rodríguez" userId="9ceb8f39-f205-4e4a-9904-4674c7806fa6" providerId="ADAL" clId="{2F598AF9-BD6E-4FA8-8100-62CC4C9282AD}" dt="2023-04-21T09:56:19.363" v="892" actId="478"/>
          <ac:spMkLst>
            <pc:docMk/>
            <pc:sldMk cId="2879107448" sldId="306"/>
            <ac:spMk id="106" creationId="{00000000-0000-0000-0000-000000000000}"/>
          </ac:spMkLst>
        </pc:spChg>
        <pc:picChg chg="del">
          <ac:chgData name="Pilar Lorés Rodríguez" userId="9ceb8f39-f205-4e4a-9904-4674c7806fa6" providerId="ADAL" clId="{2F598AF9-BD6E-4FA8-8100-62CC4C9282AD}" dt="2023-04-21T09:56:23.925" v="894" actId="478"/>
          <ac:picMkLst>
            <pc:docMk/>
            <pc:sldMk cId="2879107448" sldId="306"/>
            <ac:picMk id="2" creationId="{9B200BEF-FE2C-C02A-2D94-61BD4502F27A}"/>
          </ac:picMkLst>
        </pc:picChg>
        <pc:picChg chg="add mod">
          <ac:chgData name="Pilar Lorés Rodríguez" userId="9ceb8f39-f205-4e4a-9904-4674c7806fa6" providerId="ADAL" clId="{2F598AF9-BD6E-4FA8-8100-62CC4C9282AD}" dt="2023-04-21T09:56:41.869" v="899" actId="14100"/>
          <ac:picMkLst>
            <pc:docMk/>
            <pc:sldMk cId="2879107448" sldId="306"/>
            <ac:picMk id="5" creationId="{BD468DB4-AE32-0337-2581-434DBC7E5925}"/>
          </ac:picMkLst>
        </pc:picChg>
        <pc:picChg chg="add mod">
          <ac:chgData name="Pilar Lorés Rodríguez" userId="9ceb8f39-f205-4e4a-9904-4674c7806fa6" providerId="ADAL" clId="{2F598AF9-BD6E-4FA8-8100-62CC4C9282AD}" dt="2023-04-21T09:56:48.829" v="901" actId="1076"/>
          <ac:picMkLst>
            <pc:docMk/>
            <pc:sldMk cId="2879107448" sldId="306"/>
            <ac:picMk id="6" creationId="{8E7E097B-63D8-1DD9-2E73-34FC60E05699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09:58:57.545" v="975" actId="14100"/>
        <pc:sldMkLst>
          <pc:docMk/>
          <pc:sldMk cId="2635224804" sldId="307"/>
        </pc:sldMkLst>
        <pc:spChg chg="add del mod">
          <ac:chgData name="Pilar Lorés Rodríguez" userId="9ceb8f39-f205-4e4a-9904-4674c7806fa6" providerId="ADAL" clId="{2F598AF9-BD6E-4FA8-8100-62CC4C9282AD}" dt="2023-04-21T09:57:29.649" v="942" actId="478"/>
          <ac:spMkLst>
            <pc:docMk/>
            <pc:sldMk cId="2635224804" sldId="307"/>
            <ac:spMk id="3" creationId="{7068B50F-353B-94A9-39BC-13FBFBB882F5}"/>
          </ac:spMkLst>
        </pc:spChg>
        <pc:spChg chg="add mod">
          <ac:chgData name="Pilar Lorés Rodríguez" userId="9ceb8f39-f205-4e4a-9904-4674c7806fa6" providerId="ADAL" clId="{2F598AF9-BD6E-4FA8-8100-62CC4C9282AD}" dt="2023-04-21T09:58:57.545" v="975" actId="14100"/>
          <ac:spMkLst>
            <pc:docMk/>
            <pc:sldMk cId="2635224804" sldId="307"/>
            <ac:spMk id="4" creationId="{03D53C0F-1B0B-F4E5-AA05-2B2BCB90374A}"/>
          </ac:spMkLst>
        </pc:spChg>
        <pc:spChg chg="mod">
          <ac:chgData name="Pilar Lorés Rodríguez" userId="9ceb8f39-f205-4e4a-9904-4674c7806fa6" providerId="ADAL" clId="{2F598AF9-BD6E-4FA8-8100-62CC4C9282AD}" dt="2023-04-21T09:57:20.681" v="940" actId="20577"/>
          <ac:spMkLst>
            <pc:docMk/>
            <pc:sldMk cId="2635224804" sldId="307"/>
            <ac:spMk id="105" creationId="{00000000-0000-0000-0000-000000000000}"/>
          </ac:spMkLst>
        </pc:spChg>
        <pc:spChg chg="del">
          <ac:chgData name="Pilar Lorés Rodríguez" userId="9ceb8f39-f205-4e4a-9904-4674c7806fa6" providerId="ADAL" clId="{2F598AF9-BD6E-4FA8-8100-62CC4C9282AD}" dt="2023-04-21T09:57:27.077" v="941" actId="478"/>
          <ac:spMkLst>
            <pc:docMk/>
            <pc:sldMk cId="2635224804" sldId="307"/>
            <ac:spMk id="106" creationId="{00000000-0000-0000-0000-000000000000}"/>
          </ac:spMkLst>
        </pc:spChg>
      </pc:sldChg>
      <pc:sldChg chg="addSp delSp modSp mod">
        <pc:chgData name="Pilar Lorés Rodríguez" userId="9ceb8f39-f205-4e4a-9904-4674c7806fa6" providerId="ADAL" clId="{2F598AF9-BD6E-4FA8-8100-62CC4C9282AD}" dt="2023-04-21T09:59:26.129" v="978" actId="1076"/>
        <pc:sldMkLst>
          <pc:docMk/>
          <pc:sldMk cId="2562290042" sldId="308"/>
        </pc:sldMkLst>
        <pc:spChg chg="del">
          <ac:chgData name="Pilar Lorés Rodríguez" userId="9ceb8f39-f205-4e4a-9904-4674c7806fa6" providerId="ADAL" clId="{2F598AF9-BD6E-4FA8-8100-62CC4C9282AD}" dt="2023-04-21T09:59:16.769" v="976" actId="478"/>
          <ac:spMkLst>
            <pc:docMk/>
            <pc:sldMk cId="2562290042" sldId="308"/>
            <ac:spMk id="4" creationId="{03D53C0F-1B0B-F4E5-AA05-2B2BCB90374A}"/>
          </ac:spMkLst>
        </pc:spChg>
        <pc:picChg chg="add mod">
          <ac:chgData name="Pilar Lorés Rodríguez" userId="9ceb8f39-f205-4e4a-9904-4674c7806fa6" providerId="ADAL" clId="{2F598AF9-BD6E-4FA8-8100-62CC4C9282AD}" dt="2023-04-21T09:59:26.129" v="978" actId="1076"/>
          <ac:picMkLst>
            <pc:docMk/>
            <pc:sldMk cId="2562290042" sldId="308"/>
            <ac:picMk id="2" creationId="{135C50EB-F743-BFB8-5CC9-0755509D613A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00:02.083" v="981" actId="1076"/>
        <pc:sldMkLst>
          <pc:docMk/>
          <pc:sldMk cId="670344971" sldId="309"/>
        </pc:sldMkLst>
        <pc:picChg chg="del">
          <ac:chgData name="Pilar Lorés Rodríguez" userId="9ceb8f39-f205-4e4a-9904-4674c7806fa6" providerId="ADAL" clId="{2F598AF9-BD6E-4FA8-8100-62CC4C9282AD}" dt="2023-04-21T09:59:53.852" v="979" actId="478"/>
          <ac:picMkLst>
            <pc:docMk/>
            <pc:sldMk cId="670344971" sldId="309"/>
            <ac:picMk id="2" creationId="{135C50EB-F743-BFB8-5CC9-0755509D613A}"/>
          </ac:picMkLst>
        </pc:picChg>
        <pc:picChg chg="add mod">
          <ac:chgData name="Pilar Lorés Rodríguez" userId="9ceb8f39-f205-4e4a-9904-4674c7806fa6" providerId="ADAL" clId="{2F598AF9-BD6E-4FA8-8100-62CC4C9282AD}" dt="2023-04-21T10:00:02.083" v="981" actId="1076"/>
          <ac:picMkLst>
            <pc:docMk/>
            <pc:sldMk cId="670344971" sldId="309"/>
            <ac:picMk id="3" creationId="{D734361E-103C-5E2D-27F9-939F9832AE69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02:31.625" v="1030" actId="1076"/>
        <pc:sldMkLst>
          <pc:docMk/>
          <pc:sldMk cId="2084522692" sldId="310"/>
        </pc:sldMkLst>
        <pc:spChg chg="mod">
          <ac:chgData name="Pilar Lorés Rodríguez" userId="9ceb8f39-f205-4e4a-9904-4674c7806fa6" providerId="ADAL" clId="{2F598AF9-BD6E-4FA8-8100-62CC4C9282AD}" dt="2023-04-21T10:01:16.046" v="1021" actId="790"/>
          <ac:spMkLst>
            <pc:docMk/>
            <pc:sldMk cId="2084522692" sldId="310"/>
            <ac:spMk id="105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10:02:31.625" v="1030" actId="1076"/>
          <ac:picMkLst>
            <pc:docMk/>
            <pc:sldMk cId="2084522692" sldId="310"/>
            <ac:picMk id="2" creationId="{BD688319-3DC0-BF8B-2673-78D7EE346699}"/>
          </ac:picMkLst>
        </pc:picChg>
        <pc:picChg chg="del">
          <ac:chgData name="Pilar Lorés Rodríguez" userId="9ceb8f39-f205-4e4a-9904-4674c7806fa6" providerId="ADAL" clId="{2F598AF9-BD6E-4FA8-8100-62CC4C9282AD}" dt="2023-04-21T10:02:07.553" v="1022" actId="478"/>
          <ac:picMkLst>
            <pc:docMk/>
            <pc:sldMk cId="2084522692" sldId="310"/>
            <ac:picMk id="3" creationId="{D734361E-103C-5E2D-27F9-939F9832AE69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44:38.182" v="2832" actId="2711"/>
        <pc:sldMkLst>
          <pc:docMk/>
          <pc:sldMk cId="2375983032" sldId="311"/>
        </pc:sldMkLst>
        <pc:spChg chg="add del mod">
          <ac:chgData name="Pilar Lorés Rodríguez" userId="9ceb8f39-f205-4e4a-9904-4674c7806fa6" providerId="ADAL" clId="{2F598AF9-BD6E-4FA8-8100-62CC4C9282AD}" dt="2023-04-21T10:04:14.823" v="1082" actId="478"/>
          <ac:spMkLst>
            <pc:docMk/>
            <pc:sldMk cId="2375983032" sldId="311"/>
            <ac:spMk id="3" creationId="{F282B1E1-502C-3D84-E7EA-BCBB6EE589B6}"/>
          </ac:spMkLst>
        </pc:spChg>
        <pc:spChg chg="add del mod">
          <ac:chgData name="Pilar Lorés Rodríguez" userId="9ceb8f39-f205-4e4a-9904-4674c7806fa6" providerId="ADAL" clId="{2F598AF9-BD6E-4FA8-8100-62CC4C9282AD}" dt="2023-04-21T10:03:50.390" v="1076" actId="478"/>
          <ac:spMkLst>
            <pc:docMk/>
            <pc:sldMk cId="2375983032" sldId="311"/>
            <ac:spMk id="4" creationId="{3BE5ED95-73D9-5A80-25F4-155E17CE6DDA}"/>
          </ac:spMkLst>
        </pc:spChg>
        <pc:spChg chg="add mod">
          <ac:chgData name="Pilar Lorés Rodríguez" userId="9ceb8f39-f205-4e4a-9904-4674c7806fa6" providerId="ADAL" clId="{2F598AF9-BD6E-4FA8-8100-62CC4C9282AD}" dt="2023-04-21T10:43:32.023" v="2818" actId="207"/>
          <ac:spMkLst>
            <pc:docMk/>
            <pc:sldMk cId="2375983032" sldId="311"/>
            <ac:spMk id="5" creationId="{8574A08E-4217-59C1-8E87-2DCFBD10E1C0}"/>
          </ac:spMkLst>
        </pc:spChg>
        <pc:spChg chg="add mod">
          <ac:chgData name="Pilar Lorés Rodríguez" userId="9ceb8f39-f205-4e4a-9904-4674c7806fa6" providerId="ADAL" clId="{2F598AF9-BD6E-4FA8-8100-62CC4C9282AD}" dt="2023-04-21T10:43:58.904" v="2823" actId="2711"/>
          <ac:spMkLst>
            <pc:docMk/>
            <pc:sldMk cId="2375983032" sldId="311"/>
            <ac:spMk id="6" creationId="{BDA31369-0C01-97E8-4EAB-21AFA412404D}"/>
          </ac:spMkLst>
        </pc:spChg>
        <pc:spChg chg="add mod">
          <ac:chgData name="Pilar Lorés Rodríguez" userId="9ceb8f39-f205-4e4a-9904-4674c7806fa6" providerId="ADAL" clId="{2F598AF9-BD6E-4FA8-8100-62CC4C9282AD}" dt="2023-04-21T10:44:17.166" v="2827" actId="2711"/>
          <ac:spMkLst>
            <pc:docMk/>
            <pc:sldMk cId="2375983032" sldId="311"/>
            <ac:spMk id="7" creationId="{933EFC0B-935F-E884-4309-14F5B20AB5EE}"/>
          </ac:spMkLst>
        </pc:spChg>
        <pc:spChg chg="add mod">
          <ac:chgData name="Pilar Lorés Rodríguez" userId="9ceb8f39-f205-4e4a-9904-4674c7806fa6" providerId="ADAL" clId="{2F598AF9-BD6E-4FA8-8100-62CC4C9282AD}" dt="2023-04-21T10:43:50.166" v="2822" actId="2711"/>
          <ac:spMkLst>
            <pc:docMk/>
            <pc:sldMk cId="2375983032" sldId="311"/>
            <ac:spMk id="8" creationId="{AC9F5531-89A3-AD69-2E9E-850C592F39E9}"/>
          </ac:spMkLst>
        </pc:spChg>
        <pc:spChg chg="add mod">
          <ac:chgData name="Pilar Lorés Rodríguez" userId="9ceb8f39-f205-4e4a-9904-4674c7806fa6" providerId="ADAL" clId="{2F598AF9-BD6E-4FA8-8100-62CC4C9282AD}" dt="2023-04-21T10:44:38.182" v="2832" actId="2711"/>
          <ac:spMkLst>
            <pc:docMk/>
            <pc:sldMk cId="2375983032" sldId="311"/>
            <ac:spMk id="9" creationId="{77A60313-D42B-8815-DB82-ECE87F74E30E}"/>
          </ac:spMkLst>
        </pc:spChg>
        <pc:spChg chg="mod">
          <ac:chgData name="Pilar Lorés Rodríguez" userId="9ceb8f39-f205-4e4a-9904-4674c7806fa6" providerId="ADAL" clId="{2F598AF9-BD6E-4FA8-8100-62CC4C9282AD}" dt="2023-04-21T10:03:04.820" v="1067" actId="20577"/>
          <ac:spMkLst>
            <pc:docMk/>
            <pc:sldMk cId="2375983032" sldId="311"/>
            <ac:spMk id="105" creationId="{00000000-0000-0000-0000-000000000000}"/>
          </ac:spMkLst>
        </pc:spChg>
        <pc:picChg chg="del">
          <ac:chgData name="Pilar Lorés Rodríguez" userId="9ceb8f39-f205-4e4a-9904-4674c7806fa6" providerId="ADAL" clId="{2F598AF9-BD6E-4FA8-8100-62CC4C9282AD}" dt="2023-04-21T10:03:06.835" v="1068" actId="478"/>
          <ac:picMkLst>
            <pc:docMk/>
            <pc:sldMk cId="2375983032" sldId="311"/>
            <ac:picMk id="2" creationId="{BD688319-3DC0-BF8B-2673-78D7EE346699}"/>
          </ac:picMkLst>
        </pc:picChg>
      </pc:sldChg>
      <pc:sldChg chg="addSp delSp modSp add mod">
        <pc:chgData name="Pilar Lorés Rodríguez" userId="9ceb8f39-f205-4e4a-9904-4674c7806fa6" providerId="ADAL" clId="{2F598AF9-BD6E-4FA8-8100-62CC4C9282AD}" dt="2023-04-21T10:06:28.627" v="1211" actId="12"/>
        <pc:sldMkLst>
          <pc:docMk/>
          <pc:sldMk cId="3749391017" sldId="312"/>
        </pc:sldMkLst>
        <pc:spChg chg="add mod">
          <ac:chgData name="Pilar Lorés Rodríguez" userId="9ceb8f39-f205-4e4a-9904-4674c7806fa6" providerId="ADAL" clId="{2F598AF9-BD6E-4FA8-8100-62CC4C9282AD}" dt="2023-04-21T10:06:28.627" v="1211" actId="12"/>
          <ac:spMkLst>
            <pc:docMk/>
            <pc:sldMk cId="3749391017" sldId="312"/>
            <ac:spMk id="3" creationId="{38D12E20-8AC0-F066-333A-7AB701DB2E29}"/>
          </ac:spMkLst>
        </pc:spChg>
        <pc:spChg chg="mod">
          <ac:chgData name="Pilar Lorés Rodríguez" userId="9ceb8f39-f205-4e4a-9904-4674c7806fa6" providerId="ADAL" clId="{2F598AF9-BD6E-4FA8-8100-62CC4C9282AD}" dt="2023-04-21T10:05:46.698" v="1194" actId="20577"/>
          <ac:spMkLst>
            <pc:docMk/>
            <pc:sldMk cId="3749391017" sldId="312"/>
            <ac:spMk id="105" creationId="{00000000-0000-0000-0000-000000000000}"/>
          </ac:spMkLst>
        </pc:spChg>
        <pc:picChg chg="del">
          <ac:chgData name="Pilar Lorés Rodríguez" userId="9ceb8f39-f205-4e4a-9904-4674c7806fa6" providerId="ADAL" clId="{2F598AF9-BD6E-4FA8-8100-62CC4C9282AD}" dt="2023-04-21T10:05:50.136" v="1195" actId="478"/>
          <ac:picMkLst>
            <pc:docMk/>
            <pc:sldMk cId="3749391017" sldId="312"/>
            <ac:picMk id="2" creationId="{BD688319-3DC0-BF8B-2673-78D7EE346699}"/>
          </ac:picMkLst>
        </pc:picChg>
      </pc:sldChg>
      <pc:sldChg chg="modSp mod">
        <pc:chgData name="Pilar Lorés Rodríguez" userId="9ceb8f39-f205-4e4a-9904-4674c7806fa6" providerId="ADAL" clId="{2F598AF9-BD6E-4FA8-8100-62CC4C9282AD}" dt="2023-04-21T10:05:25.280" v="1137" actId="1076"/>
        <pc:sldMkLst>
          <pc:docMk/>
          <pc:sldMk cId="4108419341" sldId="313"/>
        </pc:sldMkLst>
        <pc:spChg chg="mod">
          <ac:chgData name="Pilar Lorés Rodríguez" userId="9ceb8f39-f205-4e4a-9904-4674c7806fa6" providerId="ADAL" clId="{2F598AF9-BD6E-4FA8-8100-62CC4C9282AD}" dt="2023-04-21T10:05:25.280" v="1137" actId="1076"/>
          <ac:spMkLst>
            <pc:docMk/>
            <pc:sldMk cId="4108419341" sldId="313"/>
            <ac:spMk id="92" creationId="{00000000-0000-0000-0000-000000000000}"/>
          </ac:spMkLst>
        </pc:spChg>
      </pc:sldChg>
      <pc:sldChg chg="addSp delSp modSp mod">
        <pc:chgData name="Pilar Lorés Rodríguez" userId="9ceb8f39-f205-4e4a-9904-4674c7806fa6" providerId="ADAL" clId="{2F598AF9-BD6E-4FA8-8100-62CC4C9282AD}" dt="2023-04-21T10:43:00.175" v="2812" actId="207"/>
        <pc:sldMkLst>
          <pc:docMk/>
          <pc:sldMk cId="2792129759" sldId="314"/>
        </pc:sldMkLst>
        <pc:spChg chg="add mod">
          <ac:chgData name="Pilar Lorés Rodríguez" userId="9ceb8f39-f205-4e4a-9904-4674c7806fa6" providerId="ADAL" clId="{2F598AF9-BD6E-4FA8-8100-62CC4C9282AD}" dt="2023-04-21T10:42:48.767" v="2809" actId="692"/>
          <ac:spMkLst>
            <pc:docMk/>
            <pc:sldMk cId="2792129759" sldId="314"/>
            <ac:spMk id="2" creationId="{656CEDA6-0DEF-54B5-1CD4-AEADE206D4E1}"/>
          </ac:spMkLst>
        </pc:spChg>
        <pc:spChg chg="del">
          <ac:chgData name="Pilar Lorés Rodríguez" userId="9ceb8f39-f205-4e4a-9904-4674c7806fa6" providerId="ADAL" clId="{2F598AF9-BD6E-4FA8-8100-62CC4C9282AD}" dt="2023-04-21T10:08:18.974" v="1246" actId="478"/>
          <ac:spMkLst>
            <pc:docMk/>
            <pc:sldMk cId="2792129759" sldId="314"/>
            <ac:spMk id="3" creationId="{38D12E20-8AC0-F066-333A-7AB701DB2E29}"/>
          </ac:spMkLst>
        </pc:spChg>
        <pc:spChg chg="add mod">
          <ac:chgData name="Pilar Lorés Rodríguez" userId="9ceb8f39-f205-4e4a-9904-4674c7806fa6" providerId="ADAL" clId="{2F598AF9-BD6E-4FA8-8100-62CC4C9282AD}" dt="2023-04-21T10:43:00.175" v="2812" actId="207"/>
          <ac:spMkLst>
            <pc:docMk/>
            <pc:sldMk cId="2792129759" sldId="314"/>
            <ac:spMk id="4" creationId="{10430D29-1CFD-5C3C-4840-FA838EAAF658}"/>
          </ac:spMkLst>
        </pc:spChg>
        <pc:spChg chg="mod">
          <ac:chgData name="Pilar Lorés Rodríguez" userId="9ceb8f39-f205-4e4a-9904-4674c7806fa6" providerId="ADAL" clId="{2F598AF9-BD6E-4FA8-8100-62CC4C9282AD}" dt="2023-04-21T10:08:14.951" v="1245" actId="20577"/>
          <ac:spMkLst>
            <pc:docMk/>
            <pc:sldMk cId="2792129759" sldId="314"/>
            <ac:spMk id="105" creationId="{00000000-0000-0000-0000-000000000000}"/>
          </ac:spMkLst>
        </pc:spChg>
      </pc:sldChg>
      <pc:sldChg chg="addSp delSp modSp add mod">
        <pc:chgData name="Pilar Lorés Rodríguez" userId="9ceb8f39-f205-4e4a-9904-4674c7806fa6" providerId="ADAL" clId="{2F598AF9-BD6E-4FA8-8100-62CC4C9282AD}" dt="2023-04-21T10:13:53.125" v="1367" actId="1076"/>
        <pc:sldMkLst>
          <pc:docMk/>
          <pc:sldMk cId="4024507299" sldId="315"/>
        </pc:sldMkLst>
        <pc:spChg chg="add mod">
          <ac:chgData name="Pilar Lorés Rodríguez" userId="9ceb8f39-f205-4e4a-9904-4674c7806fa6" providerId="ADAL" clId="{2F598AF9-BD6E-4FA8-8100-62CC4C9282AD}" dt="2023-04-21T10:12:11.095" v="1350" actId="255"/>
          <ac:spMkLst>
            <pc:docMk/>
            <pc:sldMk cId="4024507299" sldId="315"/>
            <ac:spMk id="2" creationId="{0141308C-1250-1243-0378-BA5676DE8267}"/>
          </ac:spMkLst>
        </pc:spChg>
        <pc:spChg chg="del">
          <ac:chgData name="Pilar Lorés Rodríguez" userId="9ceb8f39-f205-4e4a-9904-4674c7806fa6" providerId="ADAL" clId="{2F598AF9-BD6E-4FA8-8100-62CC4C9282AD}" dt="2023-04-21T10:09:43.865" v="1285" actId="478"/>
          <ac:spMkLst>
            <pc:docMk/>
            <pc:sldMk cId="4024507299" sldId="315"/>
            <ac:spMk id="3" creationId="{38D12E20-8AC0-F066-333A-7AB701DB2E29}"/>
          </ac:spMkLst>
        </pc:spChg>
        <pc:spChg chg="add del mod">
          <ac:chgData name="Pilar Lorés Rodríguez" userId="9ceb8f39-f205-4e4a-9904-4674c7806fa6" providerId="ADAL" clId="{2F598AF9-BD6E-4FA8-8100-62CC4C9282AD}" dt="2023-04-21T10:12:23.548" v="1352" actId="478"/>
          <ac:spMkLst>
            <pc:docMk/>
            <pc:sldMk cId="4024507299" sldId="315"/>
            <ac:spMk id="4" creationId="{D67886E0-6E16-054F-F5C4-90C696D4783B}"/>
          </ac:spMkLst>
        </pc:spChg>
        <pc:spChg chg="add del mod">
          <ac:chgData name="Pilar Lorés Rodríguez" userId="9ceb8f39-f205-4e4a-9904-4674c7806fa6" providerId="ADAL" clId="{2F598AF9-BD6E-4FA8-8100-62CC4C9282AD}" dt="2023-04-21T10:13:07.764" v="1360" actId="478"/>
          <ac:spMkLst>
            <pc:docMk/>
            <pc:sldMk cId="4024507299" sldId="315"/>
            <ac:spMk id="5" creationId="{7F4738E4-DD1D-F8DB-13A1-A8EFFD1C7383}"/>
          </ac:spMkLst>
        </pc:spChg>
        <pc:spChg chg="add del mod">
          <ac:chgData name="Pilar Lorés Rodríguez" userId="9ceb8f39-f205-4e4a-9904-4674c7806fa6" providerId="ADAL" clId="{2F598AF9-BD6E-4FA8-8100-62CC4C9282AD}" dt="2023-04-21T10:13:48.336" v="1366" actId="478"/>
          <ac:spMkLst>
            <pc:docMk/>
            <pc:sldMk cId="4024507299" sldId="315"/>
            <ac:spMk id="6" creationId="{76D597FE-5EBA-6836-C38F-F93B2F94ED83}"/>
          </ac:spMkLst>
        </pc:spChg>
        <pc:spChg chg="mod">
          <ac:chgData name="Pilar Lorés Rodríguez" userId="9ceb8f39-f205-4e4a-9904-4674c7806fa6" providerId="ADAL" clId="{2F598AF9-BD6E-4FA8-8100-62CC4C9282AD}" dt="2023-04-21T10:09:34.842" v="1284" actId="20577"/>
          <ac:spMkLst>
            <pc:docMk/>
            <pc:sldMk cId="4024507299" sldId="315"/>
            <ac:spMk id="105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10:13:21.052" v="1363" actId="14100"/>
          <ac:picMkLst>
            <pc:docMk/>
            <pc:sldMk cId="4024507299" sldId="315"/>
            <ac:picMk id="7" creationId="{1B128A8C-A485-5DC0-79D1-5C72243B965F}"/>
          </ac:picMkLst>
        </pc:picChg>
        <pc:picChg chg="add mod">
          <ac:chgData name="Pilar Lorés Rodríguez" userId="9ceb8f39-f205-4e4a-9904-4674c7806fa6" providerId="ADAL" clId="{2F598AF9-BD6E-4FA8-8100-62CC4C9282AD}" dt="2023-04-21T10:13:53.125" v="1367" actId="1076"/>
          <ac:picMkLst>
            <pc:docMk/>
            <pc:sldMk cId="4024507299" sldId="315"/>
            <ac:picMk id="8" creationId="{FF585A7F-FAA6-DEDB-180A-5114D86A8AFB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21:32.313" v="1521" actId="14100"/>
        <pc:sldMkLst>
          <pc:docMk/>
          <pc:sldMk cId="2495969226" sldId="316"/>
        </pc:sldMkLst>
        <pc:spChg chg="mod">
          <ac:chgData name="Pilar Lorés Rodríguez" userId="9ceb8f39-f205-4e4a-9904-4674c7806fa6" providerId="ADAL" clId="{2F598AF9-BD6E-4FA8-8100-62CC4C9282AD}" dt="2023-04-21T10:20:16.337" v="1512" actId="1076"/>
          <ac:spMkLst>
            <pc:docMk/>
            <pc:sldMk cId="2495969226" sldId="316"/>
            <ac:spMk id="2" creationId="{0141308C-1250-1243-0378-BA5676DE8267}"/>
          </ac:spMkLst>
        </pc:spChg>
        <pc:spChg chg="add mod">
          <ac:chgData name="Pilar Lorés Rodríguez" userId="9ceb8f39-f205-4e4a-9904-4674c7806fa6" providerId="ADAL" clId="{2F598AF9-BD6E-4FA8-8100-62CC4C9282AD}" dt="2023-04-21T10:21:32.313" v="1521" actId="14100"/>
          <ac:spMkLst>
            <pc:docMk/>
            <pc:sldMk cId="2495969226" sldId="316"/>
            <ac:spMk id="3" creationId="{B61D8416-EEF6-F354-C156-6414FA4C0C14}"/>
          </ac:spMkLst>
        </pc:spChg>
        <pc:spChg chg="add mod">
          <ac:chgData name="Pilar Lorés Rodríguez" userId="9ceb8f39-f205-4e4a-9904-4674c7806fa6" providerId="ADAL" clId="{2F598AF9-BD6E-4FA8-8100-62CC4C9282AD}" dt="2023-04-21T10:18:29.600" v="1496" actId="255"/>
          <ac:spMkLst>
            <pc:docMk/>
            <pc:sldMk cId="2495969226" sldId="316"/>
            <ac:spMk id="4" creationId="{26F3A41A-2ED5-899D-D3F9-CBD944D6ED49}"/>
          </ac:spMkLst>
        </pc:spChg>
        <pc:spChg chg="add mod">
          <ac:chgData name="Pilar Lorés Rodríguez" userId="9ceb8f39-f205-4e4a-9904-4674c7806fa6" providerId="ADAL" clId="{2F598AF9-BD6E-4FA8-8100-62CC4C9282AD}" dt="2023-04-21T10:20:07.378" v="1511" actId="255"/>
          <ac:spMkLst>
            <pc:docMk/>
            <pc:sldMk cId="2495969226" sldId="316"/>
            <ac:spMk id="5" creationId="{BA060C4C-FF63-F67A-A88C-9F70319EDEFE}"/>
          </ac:spMkLst>
        </pc:spChg>
        <pc:spChg chg="add mod">
          <ac:chgData name="Pilar Lorés Rodríguez" userId="9ceb8f39-f205-4e4a-9904-4674c7806fa6" providerId="ADAL" clId="{2F598AF9-BD6E-4FA8-8100-62CC4C9282AD}" dt="2023-04-21T10:21:11.474" v="1520" actId="692"/>
          <ac:spMkLst>
            <pc:docMk/>
            <pc:sldMk cId="2495969226" sldId="316"/>
            <ac:spMk id="6" creationId="{28200B1C-8E67-7AEC-5AED-FBFF7B7B7CE6}"/>
          </ac:spMkLst>
        </pc:spChg>
        <pc:spChg chg="mod">
          <ac:chgData name="Pilar Lorés Rodríguez" userId="9ceb8f39-f205-4e4a-9904-4674c7806fa6" providerId="ADAL" clId="{2F598AF9-BD6E-4FA8-8100-62CC4C9282AD}" dt="2023-04-21T10:14:29.095" v="1399" actId="20577"/>
          <ac:spMkLst>
            <pc:docMk/>
            <pc:sldMk cId="2495969226" sldId="316"/>
            <ac:spMk id="105" creationId="{00000000-0000-0000-0000-000000000000}"/>
          </ac:spMkLst>
        </pc:spChg>
        <pc:picChg chg="del">
          <ac:chgData name="Pilar Lorés Rodríguez" userId="9ceb8f39-f205-4e4a-9904-4674c7806fa6" providerId="ADAL" clId="{2F598AF9-BD6E-4FA8-8100-62CC4C9282AD}" dt="2023-04-21T10:14:54.190" v="1415" actId="478"/>
          <ac:picMkLst>
            <pc:docMk/>
            <pc:sldMk cId="2495969226" sldId="316"/>
            <ac:picMk id="7" creationId="{1B128A8C-A485-5DC0-79D1-5C72243B965F}"/>
          </ac:picMkLst>
        </pc:picChg>
        <pc:picChg chg="del">
          <ac:chgData name="Pilar Lorés Rodríguez" userId="9ceb8f39-f205-4e4a-9904-4674c7806fa6" providerId="ADAL" clId="{2F598AF9-BD6E-4FA8-8100-62CC4C9282AD}" dt="2023-04-21T10:14:51.950" v="1414" actId="478"/>
          <ac:picMkLst>
            <pc:docMk/>
            <pc:sldMk cId="2495969226" sldId="316"/>
            <ac:picMk id="8" creationId="{FF585A7F-FAA6-DEDB-180A-5114D86A8AFB}"/>
          </ac:picMkLst>
        </pc:picChg>
      </pc:sldChg>
      <pc:sldChg chg="addSp delSp modSp mod">
        <pc:chgData name="Pilar Lorés Rodríguez" userId="9ceb8f39-f205-4e4a-9904-4674c7806fa6" providerId="ADAL" clId="{2F598AF9-BD6E-4FA8-8100-62CC4C9282AD}" dt="2023-04-21T10:25:30.066" v="1653" actId="14100"/>
        <pc:sldMkLst>
          <pc:docMk/>
          <pc:sldMk cId="709689268" sldId="317"/>
        </pc:sldMkLst>
        <pc:spChg chg="del">
          <ac:chgData name="Pilar Lorés Rodríguez" userId="9ceb8f39-f205-4e4a-9904-4674c7806fa6" providerId="ADAL" clId="{2F598AF9-BD6E-4FA8-8100-62CC4C9282AD}" dt="2023-04-21T10:25:06.826" v="1648" actId="478"/>
          <ac:spMkLst>
            <pc:docMk/>
            <pc:sldMk cId="709689268" sldId="317"/>
            <ac:spMk id="8" creationId="{E75DB599-B29B-7349-FD01-A13B011B0B1C}"/>
          </ac:spMkLst>
        </pc:spChg>
        <pc:spChg chg="mod">
          <ac:chgData name="Pilar Lorés Rodríguez" userId="9ceb8f39-f205-4e4a-9904-4674c7806fa6" providerId="ADAL" clId="{2F598AF9-BD6E-4FA8-8100-62CC4C9282AD}" dt="2023-04-21T10:25:00.915" v="1647" actId="20577"/>
          <ac:spMkLst>
            <pc:docMk/>
            <pc:sldMk cId="709689268" sldId="317"/>
            <ac:spMk id="142" creationId="{00000000-0000-0000-0000-000000000000}"/>
          </ac:spMkLst>
        </pc:spChg>
        <pc:picChg chg="add mod">
          <ac:chgData name="Pilar Lorés Rodríguez" userId="9ceb8f39-f205-4e4a-9904-4674c7806fa6" providerId="ADAL" clId="{2F598AF9-BD6E-4FA8-8100-62CC4C9282AD}" dt="2023-04-21T10:25:30.066" v="1653" actId="14100"/>
          <ac:picMkLst>
            <pc:docMk/>
            <pc:sldMk cId="709689268" sldId="317"/>
            <ac:picMk id="2" creationId="{53347BC7-8316-4ED2-C011-F77AA3B324DF}"/>
          </ac:picMkLst>
        </pc:picChg>
      </pc:sldChg>
      <pc:sldChg chg="addSp modSp mod">
        <pc:chgData name="Pilar Lorés Rodríguez" userId="9ceb8f39-f205-4e4a-9904-4674c7806fa6" providerId="ADAL" clId="{2F598AF9-BD6E-4FA8-8100-62CC4C9282AD}" dt="2023-04-21T10:28:14.067" v="1740" actId="1076"/>
        <pc:sldMkLst>
          <pc:docMk/>
          <pc:sldMk cId="3332479146" sldId="318"/>
        </pc:sldMkLst>
        <pc:spChg chg="add mod">
          <ac:chgData name="Pilar Lorés Rodríguez" userId="9ceb8f39-f205-4e4a-9904-4674c7806fa6" providerId="ADAL" clId="{2F598AF9-BD6E-4FA8-8100-62CC4C9282AD}" dt="2023-04-21T10:28:14.067" v="1740" actId="1076"/>
          <ac:spMkLst>
            <pc:docMk/>
            <pc:sldMk cId="3332479146" sldId="318"/>
            <ac:spMk id="2" creationId="{B6D3BDE0-9A8A-CCCE-5172-032AE3E55CE7}"/>
          </ac:spMkLst>
        </pc:spChg>
        <pc:spChg chg="mod">
          <ac:chgData name="Pilar Lorés Rodríguez" userId="9ceb8f39-f205-4e4a-9904-4674c7806fa6" providerId="ADAL" clId="{2F598AF9-BD6E-4FA8-8100-62CC4C9282AD}" dt="2023-04-21T10:27:44.635" v="1733" actId="179"/>
          <ac:spMkLst>
            <pc:docMk/>
            <pc:sldMk cId="3332479146" sldId="318"/>
            <ac:spMk id="8" creationId="{E75DB599-B29B-7349-FD01-A13B011B0B1C}"/>
          </ac:spMkLst>
        </pc:spChg>
        <pc:spChg chg="mod">
          <ac:chgData name="Pilar Lorés Rodríguez" userId="9ceb8f39-f205-4e4a-9904-4674c7806fa6" providerId="ADAL" clId="{2F598AF9-BD6E-4FA8-8100-62CC4C9282AD}" dt="2023-04-21T10:26:45.584" v="1720" actId="2710"/>
          <ac:spMkLst>
            <pc:docMk/>
            <pc:sldMk cId="3332479146" sldId="318"/>
            <ac:spMk id="142" creationId="{00000000-0000-0000-0000-000000000000}"/>
          </ac:spMkLst>
        </pc:spChg>
      </pc:sldChg>
      <pc:sldChg chg="modSp mod">
        <pc:chgData name="Pilar Lorés Rodríguez" userId="9ceb8f39-f205-4e4a-9904-4674c7806fa6" providerId="ADAL" clId="{2F598AF9-BD6E-4FA8-8100-62CC4C9282AD}" dt="2023-04-21T10:28:48.141" v="1789" actId="1076"/>
        <pc:sldMkLst>
          <pc:docMk/>
          <pc:sldMk cId="4073962345" sldId="319"/>
        </pc:sldMkLst>
        <pc:spChg chg="mod">
          <ac:chgData name="Pilar Lorés Rodríguez" userId="9ceb8f39-f205-4e4a-9904-4674c7806fa6" providerId="ADAL" clId="{2F598AF9-BD6E-4FA8-8100-62CC4C9282AD}" dt="2023-04-21T10:28:48.141" v="1789" actId="1076"/>
          <ac:spMkLst>
            <pc:docMk/>
            <pc:sldMk cId="4073962345" sldId="319"/>
            <ac:spMk id="92" creationId="{00000000-0000-0000-0000-000000000000}"/>
          </ac:spMkLst>
        </pc:spChg>
      </pc:sldChg>
      <pc:sldChg chg="modSp mod">
        <pc:chgData name="Pilar Lorés Rodríguez" userId="9ceb8f39-f205-4e4a-9904-4674c7806fa6" providerId="ADAL" clId="{2F598AF9-BD6E-4FA8-8100-62CC4C9282AD}" dt="2023-04-21T10:35:52.110" v="2306" actId="1076"/>
        <pc:sldMkLst>
          <pc:docMk/>
          <pc:sldMk cId="3260975633" sldId="320"/>
        </pc:sldMkLst>
        <pc:spChg chg="mod">
          <ac:chgData name="Pilar Lorés Rodríguez" userId="9ceb8f39-f205-4e4a-9904-4674c7806fa6" providerId="ADAL" clId="{2F598AF9-BD6E-4FA8-8100-62CC4C9282AD}" dt="2023-04-21T10:35:52.110" v="2306" actId="1076"/>
          <ac:spMkLst>
            <pc:docMk/>
            <pc:sldMk cId="3260975633" sldId="320"/>
            <ac:spMk id="92" creationId="{00000000-0000-0000-0000-000000000000}"/>
          </ac:spMkLst>
        </pc:spChg>
      </pc:sldChg>
      <pc:sldMasterChg chg="delSldLayout">
        <pc:chgData name="Pilar Lorés Rodríguez" userId="9ceb8f39-f205-4e4a-9904-4674c7806fa6" providerId="ADAL" clId="{2F598AF9-BD6E-4FA8-8100-62CC4C9282AD}" dt="2023-04-21T10:42:17.083" v="2805" actId="2696"/>
        <pc:sldMasterMkLst>
          <pc:docMk/>
          <pc:sldMasterMk cId="0" sldId="2147483658"/>
        </pc:sldMasterMkLst>
        <pc:sldLayoutChg chg="del">
          <pc:chgData name="Pilar Lorés Rodríguez" userId="9ceb8f39-f205-4e4a-9904-4674c7806fa6" providerId="ADAL" clId="{2F598AF9-BD6E-4FA8-8100-62CC4C9282AD}" dt="2023-04-21T07:39:59.253" v="159" actId="2696"/>
          <pc:sldLayoutMkLst>
            <pc:docMk/>
            <pc:sldMasterMk cId="0" sldId="2147483658"/>
            <pc:sldLayoutMk cId="0" sldId="2147483650"/>
          </pc:sldLayoutMkLst>
        </pc:sldLayoutChg>
        <pc:sldLayoutChg chg="del">
          <pc:chgData name="Pilar Lorés Rodríguez" userId="9ceb8f39-f205-4e4a-9904-4674c7806fa6" providerId="ADAL" clId="{2F598AF9-BD6E-4FA8-8100-62CC4C9282AD}" dt="2023-04-21T10:42:07.332" v="2804" actId="2696"/>
          <pc:sldLayoutMkLst>
            <pc:docMk/>
            <pc:sldMasterMk cId="0" sldId="2147483658"/>
            <pc:sldLayoutMk cId="0" sldId="2147483652"/>
          </pc:sldLayoutMkLst>
        </pc:sldLayoutChg>
        <pc:sldLayoutChg chg="del">
          <pc:chgData name="Pilar Lorés Rodríguez" userId="9ceb8f39-f205-4e4a-9904-4674c7806fa6" providerId="ADAL" clId="{2F598AF9-BD6E-4FA8-8100-62CC4C9282AD}" dt="2023-04-21T10:41:58.899" v="2803" actId="2696"/>
          <pc:sldLayoutMkLst>
            <pc:docMk/>
            <pc:sldMasterMk cId="0" sldId="2147483658"/>
            <pc:sldLayoutMk cId="0" sldId="2147483656"/>
          </pc:sldLayoutMkLst>
        </pc:sldLayoutChg>
        <pc:sldLayoutChg chg="del">
          <pc:chgData name="Pilar Lorés Rodríguez" userId="9ceb8f39-f205-4e4a-9904-4674c7806fa6" providerId="ADAL" clId="{2F598AF9-BD6E-4FA8-8100-62CC4C9282AD}" dt="2023-04-21T10:42:17.083" v="2805" actId="2696"/>
          <pc:sldLayoutMkLst>
            <pc:docMk/>
            <pc:sldMasterMk cId="0" sldId="2147483658"/>
            <pc:sldLayoutMk cId="0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207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269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345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471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112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444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36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776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660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35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74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1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19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45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20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485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60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389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6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79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18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8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10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 userDrawn="1"/>
        </p:nvSpPr>
        <p:spPr>
          <a:xfrm>
            <a:off x="0" y="0"/>
            <a:ext cx="3048000" cy="5143500"/>
          </a:xfrm>
          <a:prstGeom prst="rect">
            <a:avLst/>
          </a:prstGeom>
          <a:gradFill>
            <a:gsLst>
              <a:gs pos="0">
                <a:srgbClr val="00B9E9">
                  <a:alpha val="0"/>
                </a:srgbClr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946600"/>
            <a:ext cx="6096000" cy="1739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4750" y="3059700"/>
            <a:ext cx="5647800" cy="15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400">
                <a:solidFill>
                  <a:srgbClr val="3DABD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pic>
        <p:nvPicPr>
          <p:cNvPr id="3" name="Imagen 2" descr="Imagen que contiene rueda, transporte, dibujo&#10;&#10;Descripción generada automáticamente">
            <a:extLst>
              <a:ext uri="{FF2B5EF4-FFF2-40B4-BE49-F238E27FC236}">
                <a16:creationId xmlns:a16="http://schemas.microsoft.com/office/drawing/2014/main" id="{363E13B3-51FC-4A65-A95E-B5737D859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5122" y="385330"/>
            <a:ext cx="1510842" cy="394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B9E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1583350"/>
            <a:ext cx="7404300" cy="1739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2012775" y="2049850"/>
            <a:ext cx="5109300" cy="4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12775" y="2553550"/>
            <a:ext cx="5109300" cy="30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7" name="Google Shape;17;p3"/>
          <p:cNvSpPr/>
          <p:nvPr/>
        </p:nvSpPr>
        <p:spPr>
          <a:xfrm>
            <a:off x="0" y="1583250"/>
            <a:ext cx="1739700" cy="173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00B9E9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68721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  <a:defRPr sz="18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EE5069-5890-4ECB-AC85-E80A85666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5482" y="4774575"/>
            <a:ext cx="1025236" cy="267950"/>
          </a:xfrm>
          <a:prstGeom prst="rect">
            <a:avLst/>
          </a:prstGeom>
        </p:spPr>
      </p:pic>
      <p:sp>
        <p:nvSpPr>
          <p:cNvPr id="8" name="Google Shape;25;p5">
            <a:extLst>
              <a:ext uri="{FF2B5EF4-FFF2-40B4-BE49-F238E27FC236}">
                <a16:creationId xmlns:a16="http://schemas.microsoft.com/office/drawing/2014/main" id="{50BF315B-5A94-4CAE-96DF-820EFD49569C}"/>
              </a:ext>
            </a:extLst>
          </p:cNvPr>
          <p:cNvSpPr/>
          <p:nvPr userDrawn="1"/>
        </p:nvSpPr>
        <p:spPr>
          <a:xfrm>
            <a:off x="-7000" y="353700"/>
            <a:ext cx="126300" cy="708300"/>
          </a:xfrm>
          <a:prstGeom prst="rect">
            <a:avLst/>
          </a:prstGeom>
          <a:solidFill>
            <a:srgbClr val="3DAB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3DABD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32547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  <a:defRPr sz="1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753180" y="1200150"/>
            <a:ext cx="32547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  <a:defRPr sz="1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43EF92-7CA5-4FDF-92C7-336EA1777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5482" y="4774575"/>
            <a:ext cx="1025236" cy="267950"/>
          </a:xfrm>
          <a:prstGeom prst="rect">
            <a:avLst/>
          </a:prstGeom>
        </p:spPr>
      </p:pic>
      <p:sp>
        <p:nvSpPr>
          <p:cNvPr id="10" name="Google Shape;25;p5">
            <a:extLst>
              <a:ext uri="{FF2B5EF4-FFF2-40B4-BE49-F238E27FC236}">
                <a16:creationId xmlns:a16="http://schemas.microsoft.com/office/drawing/2014/main" id="{9D8C97D2-1A65-48A0-B70D-C991E951D497}"/>
              </a:ext>
            </a:extLst>
          </p:cNvPr>
          <p:cNvSpPr/>
          <p:nvPr userDrawn="1"/>
        </p:nvSpPr>
        <p:spPr>
          <a:xfrm>
            <a:off x="-7000" y="353700"/>
            <a:ext cx="126300" cy="708300"/>
          </a:xfrm>
          <a:prstGeom prst="rect">
            <a:avLst/>
          </a:prstGeom>
          <a:solidFill>
            <a:srgbClr val="00B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3DABD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3472501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5809002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21FCEBE-4F02-4CE7-A19F-630FEAF25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5482" y="4774575"/>
            <a:ext cx="1025236" cy="267950"/>
          </a:xfrm>
          <a:prstGeom prst="rect">
            <a:avLst/>
          </a:prstGeom>
        </p:spPr>
      </p:pic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E98E836D-A8F9-4CE9-A283-5919337AA24C}"/>
              </a:ext>
            </a:extLst>
          </p:cNvPr>
          <p:cNvSpPr/>
          <p:nvPr userDrawn="1"/>
        </p:nvSpPr>
        <p:spPr>
          <a:xfrm>
            <a:off x="-7000" y="353700"/>
            <a:ext cx="126300" cy="708300"/>
          </a:xfrm>
          <a:prstGeom prst="rect">
            <a:avLst/>
          </a:prstGeom>
          <a:solidFill>
            <a:srgbClr val="00B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3DABD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2C9853-1DAC-4A88-BDD9-379C045DB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5482" y="4774575"/>
            <a:ext cx="1025236" cy="267950"/>
          </a:xfrm>
          <a:prstGeom prst="rect">
            <a:avLst/>
          </a:prstGeom>
        </p:spPr>
      </p:pic>
      <p:sp>
        <p:nvSpPr>
          <p:cNvPr id="9" name="Google Shape;25;p5">
            <a:extLst>
              <a:ext uri="{FF2B5EF4-FFF2-40B4-BE49-F238E27FC236}">
                <a16:creationId xmlns:a16="http://schemas.microsoft.com/office/drawing/2014/main" id="{BBA5B6ED-D7F7-4326-B38F-64FD54BEF026}"/>
              </a:ext>
            </a:extLst>
          </p:cNvPr>
          <p:cNvSpPr/>
          <p:nvPr userDrawn="1"/>
        </p:nvSpPr>
        <p:spPr>
          <a:xfrm>
            <a:off x="-7000" y="353700"/>
            <a:ext cx="126300" cy="708300"/>
          </a:xfrm>
          <a:prstGeom prst="rect">
            <a:avLst/>
          </a:prstGeom>
          <a:solidFill>
            <a:srgbClr val="00B9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Fina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exterior, reloj, bicicleta&#10;&#10;Descripción generada automáticamente">
            <a:extLst>
              <a:ext uri="{FF2B5EF4-FFF2-40B4-BE49-F238E27FC236}">
                <a16:creationId xmlns:a16="http://schemas.microsoft.com/office/drawing/2014/main" id="{F1C7CE36-3260-4185-974E-D11028755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724B45F-4132-4CD2-B358-D40934047032}"/>
              </a:ext>
            </a:extLst>
          </p:cNvPr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00B9E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488E052-05EE-402B-8079-45A6FC4DEC7D}"/>
              </a:ext>
            </a:extLst>
          </p:cNvPr>
          <p:cNvSpPr txBox="1"/>
          <p:nvPr userDrawn="1"/>
        </p:nvSpPr>
        <p:spPr>
          <a:xfrm>
            <a:off x="2805459" y="3957252"/>
            <a:ext cx="352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www.cecot.org</a:t>
            </a:r>
            <a:endParaRPr lang="ca-ES" sz="2400" b="1" dirty="0">
              <a:latin typeface="+mj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7C2C64A-2442-4FA2-A8E7-48C42BE16CA7}"/>
              </a:ext>
            </a:extLst>
          </p:cNvPr>
          <p:cNvSpPr txBox="1"/>
          <p:nvPr userDrawn="1"/>
        </p:nvSpPr>
        <p:spPr>
          <a:xfrm>
            <a:off x="1028657" y="2159427"/>
            <a:ext cx="707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Gràcies</a:t>
            </a:r>
            <a:r>
              <a:rPr lang="es-ES" sz="28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la </a:t>
            </a:r>
            <a:r>
              <a:rPr lang="es-ES" sz="28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vostra</a:t>
            </a:r>
            <a:r>
              <a:rPr lang="es-ES" sz="28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atenció</a:t>
            </a:r>
            <a:r>
              <a:rPr lang="es-ES" sz="28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ca-ES" sz="28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51693FB-F465-456A-A806-34258E570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3122" y="3673551"/>
            <a:ext cx="283701" cy="28370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4F08D49-53CC-4A49-8FDC-06422C662E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72412" y="3673551"/>
            <a:ext cx="283701" cy="28370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30F926A-ED04-4346-881B-6D9D9ABBF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1702" y="3673551"/>
            <a:ext cx="283701" cy="28370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E1F4174-25EF-4191-9C8A-7773BB09AB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0992" y="3673551"/>
            <a:ext cx="283701" cy="283701"/>
          </a:xfrm>
          <a:prstGeom prst="rect">
            <a:avLst/>
          </a:prstGeom>
          <a:noFill/>
        </p:spPr>
      </p:pic>
      <p:pic>
        <p:nvPicPr>
          <p:cNvPr id="27" name="Imagen 26" descr="Imagen que contiene rueda, transporte, dibujo&#10;&#10;Descripción generada automáticamente">
            <a:extLst>
              <a:ext uri="{FF2B5EF4-FFF2-40B4-BE49-F238E27FC236}">
                <a16:creationId xmlns:a16="http://schemas.microsoft.com/office/drawing/2014/main" id="{A53635E3-F57B-48D3-96D6-B8E343D997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30514" y="1285439"/>
            <a:ext cx="2282971" cy="5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1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defRPr>
            </a:lvl1pPr>
            <a:lvl2pPr lvl="1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ca-ES" smtClean="0"/>
              <a:pPr/>
              <a:t>‹Nº›</a:t>
            </a:fld>
            <a:endParaRPr lang="ca-ES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6589374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6872100" cy="3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20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33913" y="3034145"/>
            <a:ext cx="5837395" cy="161920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a-ES" dirty="0"/>
              <a:t>La Reforma de les Pensions</a:t>
            </a:r>
            <a:br>
              <a:rPr lang="ca-ES" dirty="0"/>
            </a:br>
            <a:br>
              <a:rPr lang="ca-ES" sz="1200" dirty="0"/>
            </a:br>
            <a:r>
              <a:rPr lang="ca-ES" sz="2000" dirty="0"/>
              <a:t>La sostenibilitat del sistema públic de pensions: desitjos i realitats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Reforçament capacitat financera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457128" y="1643596"/>
            <a:ext cx="7737836" cy="20694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" dirty="0">
                <a:latin typeface="+mn-lt"/>
              </a:rPr>
              <a:t>Actuacions: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Increment de les bases màximes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Establicment d’una cotització de solidaritat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Establiment del M.E.I.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0">
              <a:spcBef>
                <a:spcPts val="600"/>
              </a:spcBef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24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Increment de les bases màximes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457128" y="1643596"/>
            <a:ext cx="7737836" cy="15983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33400" lvl="1" indent="0">
              <a:spcBef>
                <a:spcPts val="600"/>
              </a:spcBef>
              <a:buNone/>
            </a:pPr>
            <a:r>
              <a:rPr lang="ca-ES" sz="1600" dirty="0">
                <a:latin typeface="+mn-lt"/>
              </a:rPr>
              <a:t>“Les bases màximes s'actualitzaran cada any, des de l’any 2024 i fins l’any 2050, d’acord amb el percentatge equivalent al valor mig de les taxes de variació interanual expressades en % del I.P.C. dels 12 mesos previs a desembre de l’any anterior, més 1,2 punts percentuals”.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0">
              <a:spcBef>
                <a:spcPts val="600"/>
              </a:spcBef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3361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Cotització de solideritat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360146" y="1140998"/>
            <a:ext cx="7737836" cy="7948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</a:rPr>
              <a:t>L’import de la retribució que superi la base màxima de cotització quedarà subjecte a una cotització addicional de solidaritat, en els següents termes: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0">
              <a:spcBef>
                <a:spcPts val="600"/>
              </a:spcBef>
              <a:buNone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B200BEF-FE2C-C02A-2D94-61BD4502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62" y="1804184"/>
            <a:ext cx="4171950" cy="29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2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Cotització de solideritat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468DB4-AE32-0337-2581-434DBC7E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1" y="1365972"/>
            <a:ext cx="3853151" cy="28766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7E097B-63D8-1DD9-2E73-34FC60E0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74" y="1335106"/>
            <a:ext cx="3894495" cy="29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0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Mecanisme equitat intergeneracional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53C0F-1B0B-F4E5-AA05-2B2BCB90374A}"/>
              </a:ext>
            </a:extLst>
          </p:cNvPr>
          <p:cNvSpPr txBox="1"/>
          <p:nvPr/>
        </p:nvSpPr>
        <p:spPr>
          <a:xfrm>
            <a:off x="370259" y="1298852"/>
            <a:ext cx="85451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Establiment d’una cotització addicional finalista mitjançant la implantació d’un tipus de cotització, amb la finalitat de nodrir el Fons de Reserva de la Seguretat Social, amb les següents característiques:</a:t>
            </a:r>
          </a:p>
          <a:p>
            <a:endParaRPr lang="ca-ES" dirty="0"/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Aplicable a TOTS els Règims de la Seguretat Social.</a:t>
            </a: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Aplicable en TOTS els supòsits on es cotitzi per a la contingència de jubilació.</a:t>
            </a: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Tipus de cotització: 1,2%.</a:t>
            </a:r>
          </a:p>
          <a:p>
            <a:pPr marL="1200150" lvl="2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dirty="0"/>
              <a:t>Règim General: 1% a càrrec de l’empresa.</a:t>
            </a:r>
          </a:p>
          <a:p>
            <a:pPr lvl="2">
              <a:buClr>
                <a:srgbClr val="3DABDF"/>
              </a:buClr>
            </a:pPr>
            <a:r>
              <a:rPr lang="ca-ES" dirty="0"/>
              <a:t>                                                   0,2% a càrrec de la persona treballadora.</a:t>
            </a:r>
          </a:p>
          <a:p>
            <a:pPr marL="1200150" lvl="2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dirty="0"/>
              <a:t>Règim Autònoms: 1,2% a càrrec de la persona autònoma.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3522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Mecanisme equitat intergeneracional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5C50EB-F743-BFB8-5CC9-0755509D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61" y="1196875"/>
            <a:ext cx="57435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Mecanisme equitat intergeneracional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34361E-103C-5E2D-27F9-939F9832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88" y="1330375"/>
            <a:ext cx="57435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4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Ingressos </a:t>
            </a:r>
            <a:r>
              <a:rPr lang="ca-ES" noProof="1">
                <a:solidFill>
                  <a:srgbClr val="00B9E9"/>
                </a:solidFill>
              </a:rPr>
              <a:t>addicionals</a:t>
            </a:r>
            <a:r>
              <a:rPr lang="en" dirty="0">
                <a:solidFill>
                  <a:srgbClr val="00B9E9"/>
                </a:solidFill>
              </a:rPr>
              <a:t> seguretat social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688319-3DC0-BF8B-2673-78D7EE34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4" y="1182245"/>
            <a:ext cx="6608619" cy="36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2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B9E9"/>
                </a:solidFill>
              </a:rPr>
              <a:t>Impacte </a:t>
            </a:r>
            <a:r>
              <a:rPr lang="es-ES" dirty="0" err="1">
                <a:solidFill>
                  <a:srgbClr val="00B9E9"/>
                </a:solidFill>
              </a:rPr>
              <a:t>pressupostos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seguretat</a:t>
            </a:r>
            <a:r>
              <a:rPr lang="es-ES" dirty="0">
                <a:solidFill>
                  <a:srgbClr val="00B9E9"/>
                </a:solidFill>
              </a:rPr>
              <a:t> social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574A08E-4217-59C1-8E87-2DCFBD10E1C0}"/>
              </a:ext>
            </a:extLst>
          </p:cNvPr>
          <p:cNvSpPr/>
          <p:nvPr/>
        </p:nvSpPr>
        <p:spPr>
          <a:xfrm>
            <a:off x="5549536" y="1163599"/>
            <a:ext cx="1584176" cy="360040"/>
          </a:xfrm>
          <a:prstGeom prst="rect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2050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DA31369-0C01-97E8-4EAB-21AFA412404D}"/>
              </a:ext>
            </a:extLst>
          </p:cNvPr>
          <p:cNvSpPr/>
          <p:nvPr/>
        </p:nvSpPr>
        <p:spPr>
          <a:xfrm>
            <a:off x="4520550" y="1779662"/>
            <a:ext cx="3744416" cy="792088"/>
          </a:xfrm>
          <a:prstGeom prst="roundRect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INCREMENT:   0,49% PIB</a:t>
            </a:r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933EFC0B-935F-E884-4309-14F5B20AB5EE}"/>
              </a:ext>
            </a:extLst>
          </p:cNvPr>
          <p:cNvSpPr/>
          <p:nvPr/>
        </p:nvSpPr>
        <p:spPr>
          <a:xfrm>
            <a:off x="1183835" y="3529996"/>
            <a:ext cx="2664296" cy="792088"/>
          </a:xfrm>
          <a:prstGeom prst="homePlate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DESPESES</a:t>
            </a:r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AC9F5531-89A3-AD69-2E9E-850C592F39E9}"/>
              </a:ext>
            </a:extLst>
          </p:cNvPr>
          <p:cNvSpPr/>
          <p:nvPr/>
        </p:nvSpPr>
        <p:spPr>
          <a:xfrm>
            <a:off x="1183835" y="1779662"/>
            <a:ext cx="2664296" cy="792088"/>
          </a:xfrm>
          <a:prstGeom prst="homePlate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INGRESSOS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7A60313-D42B-8815-DB82-ECE87F74E30E}"/>
              </a:ext>
            </a:extLst>
          </p:cNvPr>
          <p:cNvSpPr/>
          <p:nvPr/>
        </p:nvSpPr>
        <p:spPr>
          <a:xfrm>
            <a:off x="4572000" y="3529996"/>
            <a:ext cx="3744416" cy="792088"/>
          </a:xfrm>
          <a:prstGeom prst="roundRect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INCREMENT:   3,50% PIB</a:t>
            </a:r>
          </a:p>
        </p:txBody>
      </p:sp>
    </p:spTree>
    <p:extLst>
      <p:ext uri="{BB962C8B-B14F-4D97-AF65-F5344CB8AC3E}">
        <p14:creationId xmlns:p14="http://schemas.microsoft.com/office/powerpoint/2010/main" val="2375983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867302" y="2659449"/>
            <a:ext cx="5109300" cy="40933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>
                <a:solidFill>
                  <a:srgbClr val="00B9E9"/>
                </a:solidFill>
              </a:rPr>
              <a:t>La millora de l’equitat del Sistema de Pensions</a:t>
            </a:r>
            <a:endParaRPr dirty="0">
              <a:solidFill>
                <a:srgbClr val="00B9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1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599709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Mercat de treball </a:t>
            </a:r>
            <a:r>
              <a:rPr lang="es-ES" dirty="0">
                <a:solidFill>
                  <a:srgbClr val="00B9E9"/>
                </a:solidFill>
              </a:rPr>
              <a:t>i </a:t>
            </a:r>
            <a:r>
              <a:rPr lang="es-ES" dirty="0" err="1">
                <a:solidFill>
                  <a:srgbClr val="00B9E9"/>
                </a:solidFill>
              </a:rPr>
              <a:t>jubilació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792EA02-ECAE-CF93-4715-0A535A827E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286498"/>
              </p:ext>
            </p:extLst>
          </p:nvPr>
        </p:nvGraphicFramePr>
        <p:xfrm>
          <a:off x="706581" y="1128319"/>
          <a:ext cx="7252855" cy="3534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753" imgH="5667255" progId="Acrobat.Document.DC">
                  <p:embed/>
                </p:oleObj>
              </mc:Choice>
              <mc:Fallback>
                <p:oleObj name="Acrobat Document" r:id="rId3" imgW="8019753" imgH="5667255" progId="Acrobat.Document.DC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2792EA02-ECAE-CF93-4715-0A535A827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581" y="1128319"/>
                        <a:ext cx="7252855" cy="3534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00B9E9"/>
                </a:solidFill>
              </a:rPr>
              <a:t>Millora</a:t>
            </a:r>
            <a:r>
              <a:rPr lang="es-ES" dirty="0">
                <a:solidFill>
                  <a:srgbClr val="00B9E9"/>
                </a:solidFill>
              </a:rPr>
              <a:t> de </a:t>
            </a:r>
            <a:r>
              <a:rPr lang="es-ES" dirty="0" err="1">
                <a:solidFill>
                  <a:srgbClr val="00B9E9"/>
                </a:solidFill>
              </a:rPr>
              <a:t>l’equitat</a:t>
            </a:r>
            <a:r>
              <a:rPr lang="es-ES" dirty="0">
                <a:solidFill>
                  <a:srgbClr val="00B9E9"/>
                </a:solidFill>
              </a:rPr>
              <a:t> del sistema de </a:t>
            </a:r>
            <a:r>
              <a:rPr lang="es-ES" dirty="0" err="1">
                <a:solidFill>
                  <a:srgbClr val="00B9E9"/>
                </a:solidFill>
              </a:rPr>
              <a:t>pensions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D12E20-8AC0-F066-333A-7AB701DB2E29}"/>
              </a:ext>
            </a:extLst>
          </p:cNvPr>
          <p:cNvSpPr txBox="1"/>
          <p:nvPr/>
        </p:nvSpPr>
        <p:spPr>
          <a:xfrm>
            <a:off x="556047" y="1301583"/>
            <a:ext cx="83529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u="sng" dirty="0"/>
              <a:t>Actuacions</a:t>
            </a:r>
            <a:r>
              <a:rPr lang="ca-ES" sz="1800" dirty="0"/>
              <a:t>:</a:t>
            </a:r>
          </a:p>
          <a:p>
            <a:endParaRPr lang="ca-ES" sz="1800" dirty="0"/>
          </a:p>
          <a:p>
            <a:pPr marL="2857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800" dirty="0"/>
              <a:t>Increment del complement per bretxa de gènere i altres mesures d'escurçament de la bretxa.</a:t>
            </a:r>
          </a:p>
          <a:p>
            <a:pPr marL="2857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endParaRPr lang="ca-ES" sz="1800" dirty="0"/>
          </a:p>
          <a:p>
            <a:pPr marL="2857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800" dirty="0"/>
              <a:t>Establiment d’un indicador objectiu del l’actualització dels imports de les pensions mínimes.</a:t>
            </a:r>
          </a:p>
        </p:txBody>
      </p:sp>
    </p:spTree>
    <p:extLst>
      <p:ext uri="{BB962C8B-B14F-4D97-AF65-F5344CB8AC3E}">
        <p14:creationId xmlns:p14="http://schemas.microsoft.com/office/powerpoint/2010/main" val="374939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00B9E9"/>
                </a:solidFill>
              </a:rPr>
              <a:t>Increment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complement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bretxa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gènere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dirty="0"/>
          </a:p>
        </p:txBody>
      </p:sp>
      <p:sp>
        <p:nvSpPr>
          <p:cNvPr id="2" name="Globo: flecha derecha 1">
            <a:extLst>
              <a:ext uri="{FF2B5EF4-FFF2-40B4-BE49-F238E27FC236}">
                <a16:creationId xmlns:a16="http://schemas.microsoft.com/office/drawing/2014/main" id="{656CEDA6-0DEF-54B5-1CD4-AEADE206D4E1}"/>
              </a:ext>
            </a:extLst>
          </p:cNvPr>
          <p:cNvSpPr/>
          <p:nvPr/>
        </p:nvSpPr>
        <p:spPr>
          <a:xfrm>
            <a:off x="556188" y="1660539"/>
            <a:ext cx="4092012" cy="2149461"/>
          </a:xfrm>
          <a:prstGeom prst="rightArrowCallout">
            <a:avLst/>
          </a:prstGeom>
          <a:solidFill>
            <a:srgbClr val="3DABDF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ANY 2023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30,40 €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0430D29-1CFD-5C3C-4840-FA838EAAF658}"/>
              </a:ext>
            </a:extLst>
          </p:cNvPr>
          <p:cNvSpPr/>
          <p:nvPr/>
        </p:nvSpPr>
        <p:spPr>
          <a:xfrm>
            <a:off x="5253119" y="1660539"/>
            <a:ext cx="2630117" cy="2087116"/>
          </a:xfrm>
          <a:prstGeom prst="roundRect">
            <a:avLst/>
          </a:prstGeom>
          <a:solidFill>
            <a:srgbClr val="3DABDF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ANY 2025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33,44 €</a:t>
            </a:r>
          </a:p>
        </p:txBody>
      </p:sp>
    </p:spTree>
    <p:extLst>
      <p:ext uri="{BB962C8B-B14F-4D97-AF65-F5344CB8AC3E}">
        <p14:creationId xmlns:p14="http://schemas.microsoft.com/office/powerpoint/2010/main" val="2792129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00B9E9"/>
                </a:solidFill>
              </a:rPr>
              <a:t>Altres</a:t>
            </a:r>
            <a:r>
              <a:rPr lang="es-ES" dirty="0">
                <a:solidFill>
                  <a:srgbClr val="00B9E9"/>
                </a:solidFill>
              </a:rPr>
              <a:t> mesures </a:t>
            </a:r>
            <a:r>
              <a:rPr lang="es-ES" dirty="0" err="1">
                <a:solidFill>
                  <a:srgbClr val="00B9E9"/>
                </a:solidFill>
              </a:rPr>
              <a:t>bretxa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gènere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5B3F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5B3F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41308C-1250-1243-0378-BA5676DE8267}"/>
              </a:ext>
            </a:extLst>
          </p:cNvPr>
          <p:cNvSpPr txBox="1"/>
          <p:nvPr/>
        </p:nvSpPr>
        <p:spPr>
          <a:xfrm>
            <a:off x="284018" y="1160352"/>
            <a:ext cx="79996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q"/>
            </a:pPr>
            <a:r>
              <a:rPr lang="ca-ES" u="sng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Cotització fictícia:</a:t>
            </a:r>
            <a:endParaRPr lang="ca-ES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u="sng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EXCEDÈNCIA PER CURA DE FAMILIARS</a:t>
            </a: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57200" lvl="1">
              <a:buClrTx/>
              <a:buFontTx/>
              <a:buNone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lvl="1">
              <a:buClrTx/>
              <a:buFontTx/>
              <a:buNone/>
            </a:pP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S’incrementa de 1 a 3 anys el període de cotització fictícia.</a:t>
            </a:r>
          </a:p>
          <a:p>
            <a:pPr marL="457200" lvl="1">
              <a:buClrTx/>
              <a:buFontTx/>
              <a:buNone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 JORNADA PER CURA DE MENOR I DE FAMILIARS: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lvl="1">
              <a:buClrTx/>
              <a:buFontTx/>
              <a:buNone/>
            </a:pP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S’incrementa de 2 a 3 anys el període de cotització fictícia.</a:t>
            </a:r>
          </a:p>
          <a:p>
            <a:pPr marL="457200" lvl="1">
              <a:buClrTx/>
              <a:buFontTx/>
              <a:buNone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lvl="1">
              <a:buClrTx/>
              <a:buFontTx/>
              <a:buNone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q"/>
            </a:pPr>
            <a:r>
              <a:rPr lang="ca-ES" u="sng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Integració llacunes</a:t>
            </a:r>
            <a:r>
              <a:rPr lang="ca-E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indent="-285750">
              <a:buClrTx/>
              <a:buFont typeface="Wingdings" panose="05000000000000000000" pitchFamily="2" charset="2"/>
              <a:buChar char="q"/>
            </a:pPr>
            <a:endParaRPr lang="ca-ES" sz="12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Mentre la bretxa sigui superior al 5%, s'integraran les llacunes que superin les 48 mensualitats i fins a la 60, amb el 100% de la base mínima de cotització del Règim General. De la mensualitat 61 a la 84 el percentatge serà del 80 %.</a:t>
            </a: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el cas dels homes s’aplicarà també aquesta regla si s’acredita que la seva carrera de cotització s’ha vist afectada pel naixement de fills.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128A8C-A485-5DC0-79D1-5C72243B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058" y="2656799"/>
            <a:ext cx="457240" cy="282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585A7F-FAA6-DEDB-180A-5114D86A8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58" y="1939694"/>
            <a:ext cx="457240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84018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00B9E9"/>
                </a:solidFill>
              </a:rPr>
              <a:t>Actualització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pensions</a:t>
            </a:r>
            <a:r>
              <a:rPr lang="es-ES" dirty="0">
                <a:solidFill>
                  <a:srgbClr val="00B9E9"/>
                </a:solidFill>
              </a:rPr>
              <a:t> mínimes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5B3F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5B3F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41308C-1250-1243-0378-BA5676DE8267}"/>
              </a:ext>
            </a:extLst>
          </p:cNvPr>
          <p:cNvSpPr txBox="1"/>
          <p:nvPr/>
        </p:nvSpPr>
        <p:spPr>
          <a:xfrm>
            <a:off x="415636" y="1072664"/>
            <a:ext cx="79996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a-E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Contributives: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Pensions mínimes de jubilació.         </a:t>
            </a:r>
          </a:p>
          <a:p>
            <a:pPr lvl="1">
              <a:buClr>
                <a:srgbClr val="3DABDF"/>
              </a:buClr>
            </a:pPr>
            <a:r>
              <a:rPr lang="ca-ES" dirty="0"/>
              <a:t>		</a:t>
            </a: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Pensions mínimes amb cònjuge a càrrec.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720725" indent="-269875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Resta pensions mínimes.</a:t>
            </a:r>
          </a:p>
          <a:p>
            <a:pPr marL="720725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endParaRPr lang="ca-ES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tabLst/>
              <a:defRPr/>
            </a:pPr>
            <a:endParaRPr kumimoji="0" lang="ca-E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tabLst/>
              <a:defRPr/>
            </a:pPr>
            <a:endParaRPr kumimoji="0" lang="ca-E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a-E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 contributives</a:t>
            </a: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ca-ES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tabLst/>
              <a:defRPr/>
            </a:pP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tabLst/>
              <a:defRPr/>
            </a:pP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61D8416-EEF6-F354-C156-6414FA4C0C14}"/>
              </a:ext>
            </a:extLst>
          </p:cNvPr>
          <p:cNvSpPr/>
          <p:nvPr/>
        </p:nvSpPr>
        <p:spPr>
          <a:xfrm>
            <a:off x="1163781" y="2328452"/>
            <a:ext cx="6352309" cy="335784"/>
          </a:xfrm>
          <a:prstGeom prst="roundRect">
            <a:avLst/>
          </a:prstGeom>
          <a:noFill/>
          <a:ln w="12700" cap="flat" cmpd="sng" algn="ctr">
            <a:solidFill>
              <a:srgbClr val="3DAB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OBJECTIU 2027:  1,5 x LLINDAR DE POBRESA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6F3A41A-2ED5-899D-D3F9-CBD944D6ED49}"/>
              </a:ext>
            </a:extLst>
          </p:cNvPr>
          <p:cNvSpPr/>
          <p:nvPr/>
        </p:nvSpPr>
        <p:spPr>
          <a:xfrm>
            <a:off x="1163782" y="3114007"/>
            <a:ext cx="6352309" cy="360040"/>
          </a:xfrm>
          <a:prstGeom prst="roundRect">
            <a:avLst/>
          </a:prstGeom>
          <a:noFill/>
          <a:ln w="12700">
            <a:solidFill>
              <a:srgbClr val="3DAB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REVALORITZACIÓ + LA MEITAT DE  L’INCREMENT DE LES ANTERIORS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A060C4C-FF63-F67A-A88C-9F70319EDEFE}"/>
              </a:ext>
            </a:extLst>
          </p:cNvPr>
          <p:cNvSpPr/>
          <p:nvPr/>
        </p:nvSpPr>
        <p:spPr>
          <a:xfrm>
            <a:off x="1163782" y="3923818"/>
            <a:ext cx="6352309" cy="360040"/>
          </a:xfrm>
          <a:prstGeom prst="roundRect">
            <a:avLst/>
          </a:prstGeom>
          <a:noFill/>
          <a:ln w="12700" cap="flat" cmpd="sng" algn="ctr">
            <a:solidFill>
              <a:srgbClr val="3DAB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REVALORITZACIÓ + 0,75 LLINDAR PROBRESA LLAR UNIPERSONAL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200B1C-8E67-7AEC-5AED-FBFF7B7B7CE6}"/>
              </a:ext>
            </a:extLst>
          </p:cNvPr>
          <p:cNvSpPr/>
          <p:nvPr/>
        </p:nvSpPr>
        <p:spPr>
          <a:xfrm>
            <a:off x="1918692" y="4449657"/>
            <a:ext cx="4739444" cy="466564"/>
          </a:xfrm>
          <a:prstGeom prst="rect">
            <a:avLst/>
          </a:prstGeom>
          <a:solidFill>
            <a:srgbClr val="3DABD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LLINDAR DE PROBRESA 2022:  9.535 €</a:t>
            </a:r>
          </a:p>
        </p:txBody>
      </p:sp>
    </p:spTree>
    <p:extLst>
      <p:ext uri="{BB962C8B-B14F-4D97-AF65-F5344CB8AC3E}">
        <p14:creationId xmlns:p14="http://schemas.microsoft.com/office/powerpoint/2010/main" val="249596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Renda mitjana per llar Espanya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F5318C-71F0-DA1A-C947-FB2114BA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72" y="1297895"/>
            <a:ext cx="7956593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Increment de les pensions màximes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5DB599-B29B-7349-FD01-A13B011B0B1C}"/>
              </a:ext>
            </a:extLst>
          </p:cNvPr>
          <p:cNvSpPr txBox="1"/>
          <p:nvPr/>
        </p:nvSpPr>
        <p:spPr>
          <a:xfrm>
            <a:off x="691209" y="1498275"/>
            <a:ext cx="7226503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q"/>
            </a:pPr>
            <a:r>
              <a:rPr lang="ca-ES" u="sng" dirty="0"/>
              <a:t>PERÍODE 2024 – 2050</a:t>
            </a:r>
            <a:r>
              <a:rPr lang="ca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a-ES" dirty="0"/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Increment del I.P.C. + Increment addicional de 0,115 punts percentuals.</a:t>
            </a:r>
          </a:p>
          <a:p>
            <a:pPr lvl="1"/>
            <a:endParaRPr lang="ca-ES" dirty="0"/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q"/>
            </a:pPr>
            <a:r>
              <a:rPr lang="ca-ES" u="sng" dirty="0"/>
              <a:t>PERÍODE 2051 – 2065</a:t>
            </a:r>
            <a:r>
              <a:rPr lang="ca-ES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a-ES" dirty="0"/>
          </a:p>
          <a:p>
            <a:pPr marL="742950" lvl="1" indent="-285750">
              <a:lnSpc>
                <a:spcPct val="150000"/>
              </a:lnSpc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Increment del I.P.C. + Increment addicional  s’incrementarà segons escala, que va del 3,2% l’any 2051 fins el 20% de l’any 2065.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Nova base reguladora pensió jubilació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5B3F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5B3F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347BC7-8316-4ED2-C011-F77AA3B32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1" y="1183758"/>
            <a:ext cx="7308112" cy="3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8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Nova base reguladora pensió jubilació </a:t>
            </a:r>
            <a:br>
              <a:rPr lang="en" dirty="0">
                <a:solidFill>
                  <a:srgbClr val="00B9E9"/>
                </a:solidFill>
              </a:rPr>
            </a:br>
            <a:r>
              <a:rPr lang="en" dirty="0">
                <a:solidFill>
                  <a:srgbClr val="00B9E9"/>
                </a:solidFill>
              </a:rPr>
              <a:t>-Elecció Càlcul-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5B3F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5B3F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5DB599-B29B-7349-FD01-A13B011B0B1C}"/>
              </a:ext>
            </a:extLst>
          </p:cNvPr>
          <p:cNvSpPr txBox="1"/>
          <p:nvPr/>
        </p:nvSpPr>
        <p:spPr>
          <a:xfrm>
            <a:off x="691209" y="1498275"/>
            <a:ext cx="7226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a-ES" sz="1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PERÍODE 2026 – 2040</a:t>
            </a:r>
            <a:r>
              <a:rPr kumimoji="0" lang="ca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a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S’aplicarà el període actual de 25 anys, si és més beneficiós per a la persona treballadora.</a:t>
            </a:r>
            <a:endParaRPr kumimoji="0" lang="ca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ABDF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a-ES" sz="1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PERÍODE 2041 – 2044</a:t>
            </a:r>
            <a:r>
              <a:rPr kumimoji="0" lang="ca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a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15963" lvl="1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dirty="0"/>
              <a:t>Es limitarà el dret d’elecció exigint-se 6 mesos més cada any fins el 2044, en el que el càlcul es farà amb els 27 anys.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D3BDE0-9A8A-CCCE-5172-032AE3E55CE7}"/>
              </a:ext>
            </a:extLst>
          </p:cNvPr>
          <p:cNvSpPr txBox="1"/>
          <p:nvPr/>
        </p:nvSpPr>
        <p:spPr>
          <a:xfrm>
            <a:off x="1862692" y="3893556"/>
            <a:ext cx="5358916" cy="307777"/>
          </a:xfrm>
          <a:prstGeom prst="rect">
            <a:avLst/>
          </a:prstGeom>
          <a:solidFill>
            <a:srgbClr val="3DABD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</a:rPr>
              <a:t>Període transitori de 2026 a 2037: de 25 a 27 anys.</a:t>
            </a:r>
          </a:p>
        </p:txBody>
      </p:sp>
    </p:spTree>
    <p:extLst>
      <p:ext uri="{BB962C8B-B14F-4D97-AF65-F5344CB8AC3E}">
        <p14:creationId xmlns:p14="http://schemas.microsoft.com/office/powerpoint/2010/main" val="3332479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867302" y="2305031"/>
            <a:ext cx="5109300" cy="40933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00B9E9"/>
                </a:solidFill>
              </a:rPr>
              <a:t>Els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Períodes</a:t>
            </a:r>
            <a:r>
              <a:rPr lang="es-ES" dirty="0">
                <a:solidFill>
                  <a:srgbClr val="00B9E9"/>
                </a:solidFill>
              </a:rPr>
              <a:t> </a:t>
            </a:r>
            <a:r>
              <a:rPr lang="es-ES" dirty="0" err="1">
                <a:solidFill>
                  <a:srgbClr val="00B9E9"/>
                </a:solidFill>
              </a:rPr>
              <a:t>Transitoris</a:t>
            </a:r>
            <a:endParaRPr dirty="0">
              <a:solidFill>
                <a:srgbClr val="00B9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62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Períodes transitoris</a:t>
            </a:r>
            <a:endParaRPr dirty="0">
              <a:solidFill>
                <a:srgbClr val="00B9E9"/>
              </a:solidFill>
            </a:endParaRPr>
          </a:p>
        </p:txBody>
      </p:sp>
      <p:graphicFrame>
        <p:nvGraphicFramePr>
          <p:cNvPr id="185" name="Google Shape;185;p24"/>
          <p:cNvGraphicFramePr/>
          <p:nvPr>
            <p:extLst>
              <p:ext uri="{D42A27DB-BD31-4B8C-83A1-F6EECF244321}">
                <p14:modId xmlns:p14="http://schemas.microsoft.com/office/powerpoint/2010/main" val="1051028806"/>
              </p:ext>
            </p:extLst>
          </p:nvPr>
        </p:nvGraphicFramePr>
        <p:xfrm>
          <a:off x="304799" y="1162458"/>
          <a:ext cx="8066568" cy="2985297"/>
        </p:xfrm>
        <a:graphic>
          <a:graphicData uri="http://schemas.openxmlformats.org/drawingml/2006/table">
            <a:tbl>
              <a:tblPr>
                <a:noFill/>
                <a:tableStyleId>{948AEFFF-CD43-407A-9E83-C2576563C48B}</a:tableStyleId>
              </a:tblPr>
              <a:tblGrid>
                <a:gridCol w="629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4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1" dirty="0" err="1">
                          <a:solidFill>
                            <a:schemeClr val="lt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  <a:sym typeface="DM Sans"/>
                        </a:rPr>
                        <a:t>Actuació</a:t>
                      </a:r>
                      <a:endParaRPr b="1" dirty="0">
                        <a:solidFill>
                          <a:schemeClr val="lt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lt1"/>
                          </a:solidFill>
                          <a:latin typeface="+mj-lt"/>
                          <a:ea typeface="Open Sans" panose="020B0606030504020204" pitchFamily="34" charset="0"/>
                          <a:cs typeface="Open Sans" panose="020B0606030504020204" pitchFamily="34" charset="0"/>
                          <a:sym typeface="DM Sans"/>
                        </a:rPr>
                        <a:t>Període</a:t>
                      </a:r>
                      <a:endParaRPr sz="1400" b="1" dirty="0">
                        <a:solidFill>
                          <a:schemeClr val="lt1"/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9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Increment addicional pensió mínima, en relació al llindar de la pobressa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2024-2027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Nou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càlcul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de la base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relguladora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2026-2037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Increment bases màximes de cotització + 1,2 p.p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2024-2050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Increment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de les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pensions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màximes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+0,115 p.p.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2025-2050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141340"/>
                  </a:ext>
                </a:extLst>
              </a:tr>
              <a:tr h="445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Cotització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adicional de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solideritat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2025-2045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352593"/>
                  </a:ext>
                </a:extLst>
              </a:tr>
              <a:tr h="4453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Mecanisme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</a:t>
                      </a:r>
                      <a:r>
                        <a:rPr lang="es-ES" sz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Equitat</a:t>
                      </a:r>
                      <a:r>
                        <a:rPr lang="es-ES" sz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 Intergeneracional</a:t>
                      </a:r>
                      <a:endParaRPr sz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DM Sans"/>
                        </a:rPr>
                        <a:t>2023-2050</a:t>
                      </a:r>
                      <a:endParaRPr sz="1400" b="1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DM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6133"/>
                  </a:ext>
                </a:extLst>
              </a:tr>
            </a:tbl>
          </a:graphicData>
        </a:graphic>
      </p:graphicFrame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599709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Mercat de treball </a:t>
            </a:r>
            <a:r>
              <a:rPr lang="es-ES" dirty="0">
                <a:solidFill>
                  <a:srgbClr val="00B9E9"/>
                </a:solidFill>
              </a:rPr>
              <a:t>i </a:t>
            </a:r>
            <a:r>
              <a:rPr lang="es-ES" dirty="0" err="1">
                <a:solidFill>
                  <a:srgbClr val="00B9E9"/>
                </a:solidFill>
              </a:rPr>
              <a:t>jubilació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8E29594-AF84-265F-1466-A40CD1646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5103"/>
              </p:ext>
            </p:extLst>
          </p:nvPr>
        </p:nvGraphicFramePr>
        <p:xfrm>
          <a:off x="748144" y="1063375"/>
          <a:ext cx="7017327" cy="352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753" imgH="5667255" progId="Acrobat.Document.DC">
                  <p:embed/>
                </p:oleObj>
              </mc:Choice>
              <mc:Fallback>
                <p:oleObj name="Acrobat Document" r:id="rId3" imgW="8019753" imgH="5667255" progId="Acrobat.Document.DC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8E29594-AF84-265F-1466-A40CD1646F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144" y="1063375"/>
                        <a:ext cx="7017327" cy="352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3291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853125" y="2571750"/>
            <a:ext cx="5109300" cy="40933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B9E9"/>
                </a:solidFill>
              </a:rPr>
              <a:t>Entrada en vigor de les distintes </a:t>
            </a:r>
            <a:r>
              <a:rPr lang="es-ES" dirty="0" err="1">
                <a:solidFill>
                  <a:srgbClr val="00B9E9"/>
                </a:solidFill>
              </a:rPr>
              <a:t>modificacions</a:t>
            </a:r>
            <a:endParaRPr dirty="0">
              <a:solidFill>
                <a:srgbClr val="00B9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75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Entrada en vigor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24C1C4-BD6B-460F-51CB-DF888294DD70}"/>
              </a:ext>
            </a:extLst>
          </p:cNvPr>
          <p:cNvSpPr txBox="1"/>
          <p:nvPr/>
        </p:nvSpPr>
        <p:spPr>
          <a:xfrm>
            <a:off x="460192" y="1165438"/>
            <a:ext cx="694715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01.01.2023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MEI.</a:t>
            </a: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01.04.2023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 err="1"/>
              <a:t>Revalorització</a:t>
            </a:r>
            <a:r>
              <a:rPr lang="ca-ES" sz="1200" dirty="0"/>
              <a:t> pensions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Complement a mínims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Complement bretxa gènere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Cotitzacions fictícies familiars i increment carrera cotització</a:t>
            </a: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18.06.2023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Reconeixement provisional pensions internacionals</a:t>
            </a: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01.10.2023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Eliminació coeficient parcialitat per causar dret a prestacions</a:t>
            </a: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01.01.2024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Increment bases màximes cotització segons IPC mitjà</a:t>
            </a:r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01.01.2025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Cotització addicional de </a:t>
            </a:r>
            <a:r>
              <a:rPr lang="ca-ES" sz="1200" dirty="0" err="1"/>
              <a:t>solideritat</a:t>
            </a:r>
            <a:endParaRPr lang="ca-ES" sz="1200" dirty="0"/>
          </a:p>
          <a:p>
            <a:pPr marL="285750" indent="-285750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200" b="1" u="sng" dirty="0"/>
              <a:t>A 01.01.2027</a:t>
            </a:r>
            <a:r>
              <a:rPr lang="ca-ES" sz="1200" dirty="0"/>
              <a:t>:</a:t>
            </a:r>
          </a:p>
          <a:p>
            <a:pPr marL="742950" lvl="1" indent="-285750"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ca-ES" sz="1200" dirty="0"/>
              <a:t>Increment carrera de cotització per càlcul base reguladora pensió jubilació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7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599709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B9E9"/>
                </a:solidFill>
              </a:rPr>
              <a:t>La </a:t>
            </a:r>
            <a:r>
              <a:rPr lang="es-ES" dirty="0" err="1">
                <a:solidFill>
                  <a:srgbClr val="00B9E9"/>
                </a:solidFill>
              </a:rPr>
              <a:t>demografia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 descr="Ni la deuda ni el déficit: el gran problema de España es la demografía">
            <a:extLst>
              <a:ext uri="{FF2B5EF4-FFF2-40B4-BE49-F238E27FC236}">
                <a16:creationId xmlns:a16="http://schemas.microsoft.com/office/drawing/2014/main" id="{52B56A93-B1B4-4525-64DC-86209819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71" y="1231270"/>
            <a:ext cx="5164138" cy="34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0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599709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00B9E9"/>
                </a:solidFill>
              </a:rPr>
              <a:t>La tasa de </a:t>
            </a:r>
            <a:r>
              <a:rPr lang="es-ES" dirty="0" err="1">
                <a:solidFill>
                  <a:srgbClr val="00B9E9"/>
                </a:solidFill>
              </a:rPr>
              <a:t>dependència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73DFA0-0CEF-29D2-AFDF-F1ADCE868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46" y="1477322"/>
            <a:ext cx="456020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908866" y="2513977"/>
            <a:ext cx="5109300" cy="4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/>
              <a:t>Els Objectius de la Reforma del Sistema de Pensions</a:t>
            </a:r>
            <a:endParaRPr dirty="0">
              <a:solidFill>
                <a:srgbClr val="00B9E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Objectius de la reforma de les pensions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457128" y="1200250"/>
            <a:ext cx="7737836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" dirty="0">
                <a:latin typeface="+mn-lt"/>
              </a:rPr>
              <a:t>Objectiu:</a:t>
            </a:r>
          </a:p>
          <a:p>
            <a:pPr marL="533400" lvl="1" indent="0">
              <a:spcBef>
                <a:spcPts val="600"/>
              </a:spcBef>
              <a:buNone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“Reforçar la capacitat financera del sistema de pensions en els pròxims 30 anys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>
              <a:spcBef>
                <a:spcPts val="600"/>
              </a:spcBef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Actuacions: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Increment de les bases bàximes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Establiment d’una cotització de solidaritat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Establiment del M.E.I.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0">
              <a:spcBef>
                <a:spcPts val="600"/>
              </a:spcBef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9E9"/>
                </a:solidFill>
              </a:rPr>
              <a:t>Objectius de la reforma de les pensions</a:t>
            </a:r>
            <a:endParaRPr dirty="0">
              <a:solidFill>
                <a:srgbClr val="00B9E9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457128" y="1200250"/>
            <a:ext cx="7737836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" dirty="0">
                <a:latin typeface="+mn-lt"/>
              </a:rPr>
              <a:t>Altres objectius: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Millora de l’equitat de les pensions</a:t>
            </a:r>
          </a:p>
          <a:p>
            <a:pPr marL="996950" lvl="2">
              <a:spcBef>
                <a:spcPts val="600"/>
              </a:spcBef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Millora de la suficiència de les pensions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>
              <a:spcBef>
                <a:spcPts val="600"/>
              </a:spcBef>
              <a:buClr>
                <a:srgbClr val="3DABDF"/>
              </a:buClr>
              <a:buFont typeface="Arial" panose="020B0604020202020204" pitchFamily="34" charset="0"/>
              <a:buChar char="•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Actuacions:</a:t>
            </a:r>
          </a:p>
          <a:p>
            <a:pPr lvl="1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Revisió del període de còmput pel càlcul de la pensió de jubilació.</a:t>
            </a:r>
          </a:p>
          <a:p>
            <a:pPr lvl="1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Increment del complement per bretxa de gènere i altres mesures.</a:t>
            </a:r>
          </a:p>
          <a:p>
            <a:pPr lvl="1">
              <a:buClr>
                <a:srgbClr val="3DABDF"/>
              </a:buClr>
              <a:buFont typeface="Wingdings" panose="05000000000000000000" pitchFamily="2" charset="2"/>
              <a:buChar char="§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Establiment d’un indicador objectiu del l’actualització dels imports de les pensions mínimes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33400" lvl="1" indent="0">
              <a:spcBef>
                <a:spcPts val="600"/>
              </a:spcBef>
              <a:buNone/>
            </a:pPr>
            <a:endParaRPr lang="e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0">
              <a:spcBef>
                <a:spcPts val="600"/>
              </a:spcBef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700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901938" y="2929613"/>
            <a:ext cx="5109300" cy="40933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>
                <a:solidFill>
                  <a:srgbClr val="00B9E9"/>
                </a:solidFill>
              </a:rPr>
              <a:t>El reforçament de la capacitat financera del Sistema de Pensions</a:t>
            </a:r>
            <a:endParaRPr dirty="0">
              <a:solidFill>
                <a:srgbClr val="00B9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1328"/>
      </p:ext>
    </p:extLst>
  </p:cSld>
  <p:clrMapOvr>
    <a:masterClrMapping/>
  </p:clrMapOvr>
</p:sld>
</file>

<file path=ppt/theme/theme1.xml><?xml version="1.0" encoding="utf-8"?>
<a:theme xmlns:a="http://schemas.openxmlformats.org/drawingml/2006/main" name="Dercetus template">
  <a:themeElements>
    <a:clrScheme name="Custom 347">
      <a:dk1>
        <a:srgbClr val="00162A"/>
      </a:dk1>
      <a:lt1>
        <a:srgbClr val="FFFFFF"/>
      </a:lt1>
      <a:dk2>
        <a:srgbClr val="ABB8C0"/>
      </a:dk2>
      <a:lt2>
        <a:srgbClr val="F0F2F3"/>
      </a:lt2>
      <a:accent1>
        <a:srgbClr val="05B3F1"/>
      </a:accent1>
      <a:accent2>
        <a:srgbClr val="0073BB"/>
      </a:accent2>
      <a:accent3>
        <a:srgbClr val="B8DD63"/>
      </a:accent3>
      <a:accent4>
        <a:srgbClr val="78B329"/>
      </a:accent4>
      <a:accent5>
        <a:srgbClr val="FF9367"/>
      </a:accent5>
      <a:accent6>
        <a:srgbClr val="EE2424"/>
      </a:accent6>
      <a:hlink>
        <a:srgbClr val="05B3F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83993185F60749BFD79603601B28B7" ma:contentTypeVersion="16" ma:contentTypeDescription="Crear nuevo documento." ma:contentTypeScope="" ma:versionID="9acf2a082165cef8f9b7c876078a6538">
  <xsd:schema xmlns:xsd="http://www.w3.org/2001/XMLSchema" xmlns:xs="http://www.w3.org/2001/XMLSchema" xmlns:p="http://schemas.microsoft.com/office/2006/metadata/properties" xmlns:ns2="6638463f-9649-4955-94f2-adff6382ccac" xmlns:ns3="b35ef808-491e-45e5-ac40-25cc285b1050" targetNamespace="http://schemas.microsoft.com/office/2006/metadata/properties" ma:root="true" ma:fieldsID="10cff3ffc83df3faad8f9a1ed204f771" ns2:_="" ns3:_="">
    <xsd:import namespace="6638463f-9649-4955-94f2-adff6382ccac"/>
    <xsd:import namespace="b35ef808-491e-45e5-ac40-25cc285b10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8463f-9649-4955-94f2-adff6382c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6e81cc5-93f8-4d5b-865a-1c46d538b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ef808-491e-45e5-ac40-25cc285b105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6fee207-5eec-4f43-9002-ec572945d319}" ma:internalName="TaxCatchAll" ma:showField="CatchAllData" ma:web="b35ef808-491e-45e5-ac40-25cc285b10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38463f-9649-4955-94f2-adff6382ccac">
      <Terms xmlns="http://schemas.microsoft.com/office/infopath/2007/PartnerControls"/>
    </lcf76f155ced4ddcb4097134ff3c332f>
    <TaxCatchAll xmlns="b35ef808-491e-45e5-ac40-25cc285b1050" xsi:nil="true"/>
    <SharedWithUsers xmlns="b35ef808-491e-45e5-ac40-25cc285b1050">
      <UserInfo>
        <DisplayName>Juanjo Albericio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51083A0-2259-47C5-90EA-A3203507AD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ABBAC1-3D36-43F4-B91C-A5F4D6426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38463f-9649-4955-94f2-adff6382ccac"/>
    <ds:schemaRef ds:uri="b35ef808-491e-45e5-ac40-25cc285b10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DE3F3-FEA4-407C-886B-1F0F17657E4F}">
  <ds:schemaRefs>
    <ds:schemaRef ds:uri="http://schemas.microsoft.com/office/2006/metadata/properties"/>
    <ds:schemaRef ds:uri="http://schemas.microsoft.com/office/infopath/2007/PartnerControls"/>
    <ds:schemaRef ds:uri="6638463f-9649-4955-94f2-adff6382ccac"/>
    <ds:schemaRef ds:uri="b35ef808-491e-45e5-ac40-25cc285b105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952</Words>
  <Application>Microsoft Office PowerPoint</Application>
  <PresentationFormat>Presentación en pantalla (16:9)</PresentationFormat>
  <Paragraphs>181</Paragraphs>
  <Slides>32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DM Sans</vt:lpstr>
      <vt:lpstr>Wingdings</vt:lpstr>
      <vt:lpstr>Arial</vt:lpstr>
      <vt:lpstr>Open Sans</vt:lpstr>
      <vt:lpstr>Franklin Gothic Medium</vt:lpstr>
      <vt:lpstr>Dercetus template</vt:lpstr>
      <vt:lpstr>Acrobat Document</vt:lpstr>
      <vt:lpstr>La Reforma de les Pensions  La sostenibilitat del sistema públic de pensions: desitjos i realitats</vt:lpstr>
      <vt:lpstr>Mercat de treball i jubilació</vt:lpstr>
      <vt:lpstr>Mercat de treball i jubilació</vt:lpstr>
      <vt:lpstr>La demografia</vt:lpstr>
      <vt:lpstr>La tasa de dependència</vt:lpstr>
      <vt:lpstr>Els Objectius de la Reforma del Sistema de Pensions</vt:lpstr>
      <vt:lpstr>Objectius de la reforma de les pensions</vt:lpstr>
      <vt:lpstr>Objectius de la reforma de les pensions</vt:lpstr>
      <vt:lpstr>El reforçament de la capacitat financera del Sistema de Pensions</vt:lpstr>
      <vt:lpstr>Reforçament capacitat financera</vt:lpstr>
      <vt:lpstr>Increment de les bases màximes</vt:lpstr>
      <vt:lpstr>Cotització de solideritat</vt:lpstr>
      <vt:lpstr>Cotització de solideritat</vt:lpstr>
      <vt:lpstr>Mecanisme equitat intergeneracional</vt:lpstr>
      <vt:lpstr>Mecanisme equitat intergeneracional</vt:lpstr>
      <vt:lpstr>Mecanisme equitat intergeneracional</vt:lpstr>
      <vt:lpstr>Ingressos addicionals seguretat social</vt:lpstr>
      <vt:lpstr>Impacte pressupostos seguretat social</vt:lpstr>
      <vt:lpstr>La millora de l’equitat del Sistema de Pensions</vt:lpstr>
      <vt:lpstr>Millora de l’equitat del sistema de pensions</vt:lpstr>
      <vt:lpstr>Increment complement bretxa gènere</vt:lpstr>
      <vt:lpstr>Altres mesures bretxa gènere</vt:lpstr>
      <vt:lpstr>Actualització pensions mínimes</vt:lpstr>
      <vt:lpstr>Renda mitjana per llar Espanya</vt:lpstr>
      <vt:lpstr>Increment de les pensions màximes</vt:lpstr>
      <vt:lpstr>Nova base reguladora pensió jubilació</vt:lpstr>
      <vt:lpstr>Nova base reguladora pensió jubilació  -Elecció Càlcul-</vt:lpstr>
      <vt:lpstr>Els Períodes Transitoris</vt:lpstr>
      <vt:lpstr>Períodes transitoris</vt:lpstr>
      <vt:lpstr>Entrada en vigor de les distintes modificacions</vt:lpstr>
      <vt:lpstr>Entrada en vigor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Gerard Rius</dc:creator>
  <cp:lastModifiedBy>Pilar Lorés Rodríguez</cp:lastModifiedBy>
  <cp:revision>21</cp:revision>
  <dcterms:modified xsi:type="dcterms:W3CDTF">2023-04-21T10:45:26Z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0x0101000E83993185F60749BFD79603601B28B7</vt:lpwstr>
  </property>
  <property fmtid="{D5CDD505-2E9C-101B-9397-08002B2CF9AE}" pid="3" name="MediaServiceImageTags">
    <vt:lpwstr/>
  </property>
</Properties>
</file>